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45" r:id="rId5"/>
    <p:sldMasterId id="2147484353" r:id="rId6"/>
    <p:sldMasterId id="2147484363" r:id="rId7"/>
    <p:sldMasterId id="2147484371" r:id="rId8"/>
    <p:sldMasterId id="2147484382" r:id="rId9"/>
    <p:sldMasterId id="2147484393" r:id="rId10"/>
    <p:sldMasterId id="2147484418" r:id="rId11"/>
    <p:sldMasterId id="2147484429" r:id="rId12"/>
  </p:sldMasterIdLst>
  <p:notesMasterIdLst>
    <p:notesMasterId r:id="rId66"/>
  </p:notesMasterIdLst>
  <p:handoutMasterIdLst>
    <p:handoutMasterId r:id="rId67"/>
  </p:handoutMasterIdLst>
  <p:sldIdLst>
    <p:sldId id="1602" r:id="rId13"/>
    <p:sldId id="1643" r:id="rId14"/>
    <p:sldId id="1713" r:id="rId15"/>
    <p:sldId id="1714" r:id="rId16"/>
    <p:sldId id="1715" r:id="rId17"/>
    <p:sldId id="1716" r:id="rId18"/>
    <p:sldId id="1717" r:id="rId19"/>
    <p:sldId id="1721" r:id="rId20"/>
    <p:sldId id="1708" r:id="rId21"/>
    <p:sldId id="1719" r:id="rId22"/>
    <p:sldId id="1618" r:id="rId23"/>
    <p:sldId id="1697" r:id="rId24"/>
    <p:sldId id="1698" r:id="rId25"/>
    <p:sldId id="1699" r:id="rId26"/>
    <p:sldId id="1700" r:id="rId27"/>
    <p:sldId id="1701" r:id="rId28"/>
    <p:sldId id="1702" r:id="rId29"/>
    <p:sldId id="1703" r:id="rId30"/>
    <p:sldId id="1671" r:id="rId31"/>
    <p:sldId id="1672" r:id="rId32"/>
    <p:sldId id="1673" r:id="rId33"/>
    <p:sldId id="1674" r:id="rId34"/>
    <p:sldId id="1681" r:id="rId35"/>
    <p:sldId id="1680" r:id="rId36"/>
    <p:sldId id="1710" r:id="rId37"/>
    <p:sldId id="1711" r:id="rId38"/>
    <p:sldId id="1629" r:id="rId39"/>
    <p:sldId id="1677" r:id="rId40"/>
    <p:sldId id="1678" r:id="rId41"/>
    <p:sldId id="1679" r:id="rId42"/>
    <p:sldId id="1633" r:id="rId43"/>
    <p:sldId id="1696" r:id="rId44"/>
    <p:sldId id="1704" r:id="rId45"/>
    <p:sldId id="1722" r:id="rId46"/>
    <p:sldId id="1706" r:id="rId47"/>
    <p:sldId id="1666" r:id="rId48"/>
    <p:sldId id="1649" r:id="rId49"/>
    <p:sldId id="1634" r:id="rId50"/>
    <p:sldId id="1635" r:id="rId51"/>
    <p:sldId id="1616" r:id="rId52"/>
    <p:sldId id="1636" r:id="rId53"/>
    <p:sldId id="1707" r:id="rId54"/>
    <p:sldId id="1694" r:id="rId55"/>
    <p:sldId id="1657" r:id="rId56"/>
    <p:sldId id="1693" r:id="rId57"/>
    <p:sldId id="1690" r:id="rId58"/>
    <p:sldId id="1692" r:id="rId59"/>
    <p:sldId id="1712" r:id="rId60"/>
    <p:sldId id="1647" r:id="rId61"/>
    <p:sldId id="1695" r:id="rId62"/>
    <p:sldId id="1652" r:id="rId63"/>
    <p:sldId id="1723" r:id="rId64"/>
    <p:sldId id="1709"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utrure Decoded - Main Layout" id="{4DED2288-8454-49AC-9E0A-5EF418B8541C}">
          <p14:sldIdLst>
            <p14:sldId id="1602"/>
            <p14:sldId id="1643"/>
            <p14:sldId id="1713"/>
            <p14:sldId id="1714"/>
            <p14:sldId id="1715"/>
            <p14:sldId id="1716"/>
            <p14:sldId id="1717"/>
            <p14:sldId id="1721"/>
            <p14:sldId id="1708"/>
            <p14:sldId id="1719"/>
            <p14:sldId id="1618"/>
            <p14:sldId id="1697"/>
            <p14:sldId id="1698"/>
            <p14:sldId id="1699"/>
            <p14:sldId id="1700"/>
            <p14:sldId id="1701"/>
            <p14:sldId id="1702"/>
            <p14:sldId id="1703"/>
            <p14:sldId id="1671"/>
            <p14:sldId id="1672"/>
            <p14:sldId id="1673"/>
            <p14:sldId id="1674"/>
            <p14:sldId id="1681"/>
            <p14:sldId id="1680"/>
            <p14:sldId id="1710"/>
            <p14:sldId id="1711"/>
            <p14:sldId id="1629"/>
            <p14:sldId id="1677"/>
            <p14:sldId id="1678"/>
            <p14:sldId id="1679"/>
            <p14:sldId id="1633"/>
            <p14:sldId id="1696"/>
            <p14:sldId id="1704"/>
            <p14:sldId id="1722"/>
            <p14:sldId id="1706"/>
            <p14:sldId id="1666"/>
            <p14:sldId id="1649"/>
            <p14:sldId id="1634"/>
            <p14:sldId id="1635"/>
            <p14:sldId id="1616"/>
            <p14:sldId id="1636"/>
            <p14:sldId id="1707"/>
            <p14:sldId id="1694"/>
            <p14:sldId id="1657"/>
            <p14:sldId id="1693"/>
            <p14:sldId id="1690"/>
            <p14:sldId id="1692"/>
            <p14:sldId id="1712"/>
            <p14:sldId id="1647"/>
            <p14:sldId id="1695"/>
            <p14:sldId id="1652"/>
            <p14:sldId id="1723"/>
            <p14:sldId id="1709"/>
          </p14:sldIdLst>
        </p14:section>
        <p14:section name="Template Content Guidelines" id="{ADA7C8DF-D1BF-40EA-BD0B-A6A7EF20A4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Michael Alcock" initials="MA" lastIdx="3" clrIdx="7">
    <p:extLst>
      <p:ext uri="{19B8F6BF-5375-455C-9EA6-DF929625EA0E}">
        <p15:presenceInfo xmlns:p15="http://schemas.microsoft.com/office/powerpoint/2012/main" userId="S-1-5-21-2127521184-1604012920-1887927527-2644043" providerId="AD"/>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i Evans" initials="SE" lastIdx="18" clrIdx="4">
    <p:extLst>
      <p:ext uri="{19B8F6BF-5375-455C-9EA6-DF929625EA0E}">
        <p15:presenceInfo xmlns:p15="http://schemas.microsoft.com/office/powerpoint/2012/main" userId="82d5721b5e631e16" providerId="Windows Live"/>
      </p:ext>
    </p:extLst>
  </p:cmAuthor>
  <p:cmAuthor id="5" name="Dana Wikan" initials="DW" lastIdx="2" clrIdx="5">
    <p:extLst>
      <p:ext uri="{19B8F6BF-5375-455C-9EA6-DF929625EA0E}">
        <p15:presenceInfo xmlns:p15="http://schemas.microsoft.com/office/powerpoint/2012/main" userId="3b513ee0ed8e4fb4" providerId="Windows Live"/>
      </p:ext>
    </p:extLst>
  </p:cmAuthor>
  <p:cmAuthor id="6" name="Veronica Davis (PMA Communications LTD)" initials="VD(CL" lastIdx="13" clrIdx="6">
    <p:extLst>
      <p:ext uri="{19B8F6BF-5375-455C-9EA6-DF929625EA0E}">
        <p15:presenceInfo xmlns:p15="http://schemas.microsoft.com/office/powerpoint/2012/main" userId="S-1-5-21-1721254763-462695806-1538882281-37256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7373"/>
    <a:srgbClr val="BBD80A"/>
    <a:srgbClr val="00188E"/>
    <a:srgbClr val="0078D7"/>
    <a:srgbClr val="333333"/>
    <a:srgbClr val="1C1C1C"/>
    <a:srgbClr val="FFF100"/>
    <a:srgbClr val="A25900"/>
    <a:srgbClr val="4F1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6323" autoAdjust="0"/>
  </p:normalViewPr>
  <p:slideViewPr>
    <p:cSldViewPr snapToGrid="0">
      <p:cViewPr varScale="1">
        <p:scale>
          <a:sx n="69" d="100"/>
          <a:sy n="69" d="100"/>
        </p:scale>
        <p:origin x="522" y="78"/>
      </p:cViewPr>
      <p:guideLst/>
    </p:cSldViewPr>
  </p:slideViewPr>
  <p:outlineViewPr>
    <p:cViewPr>
      <p:scale>
        <a:sx n="33" d="100"/>
        <a:sy n="33" d="100"/>
      </p:scale>
      <p:origin x="0" y="-28392"/>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100" d="100"/>
          <a:sy n="100" d="100"/>
        </p:scale>
        <p:origin x="269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00188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F1AE-4D20-BC20-036DF0A26A40}"/>
            </c:ext>
          </c:extLst>
        </c:ser>
        <c:ser>
          <c:idx val="1"/>
          <c:order val="1"/>
          <c:tx>
            <c:strRef>
              <c:f>Sheet1!$C$1</c:f>
              <c:strCache>
                <c:ptCount val="1"/>
                <c:pt idx="0">
                  <c:v>Series 2</c:v>
                </c:pt>
              </c:strCache>
            </c:strRef>
          </c:tx>
          <c:spPr>
            <a:solidFill>
              <a:srgbClr val="BBD80A"/>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F1AE-4D20-BC20-036DF0A26A40}"/>
            </c:ext>
          </c:extLst>
        </c:ser>
        <c:ser>
          <c:idx val="2"/>
          <c:order val="2"/>
          <c:tx>
            <c:strRef>
              <c:f>Sheet1!$D$1</c:f>
              <c:strCache>
                <c:ptCount val="1"/>
                <c:pt idx="0">
                  <c:v>Series 3</c:v>
                </c:pt>
              </c:strCache>
            </c:strRef>
          </c:tx>
          <c:spPr>
            <a:solidFill>
              <a:srgbClr val="73737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F1AE-4D20-BC20-036DF0A26A40}"/>
            </c:ext>
          </c:extLst>
        </c:ser>
        <c:dLbls>
          <c:showLegendKey val="0"/>
          <c:showVal val="0"/>
          <c:showCatName val="0"/>
          <c:showSerName val="0"/>
          <c:showPercent val="0"/>
          <c:showBubbleSize val="0"/>
        </c:dLbls>
        <c:gapWidth val="219"/>
        <c:overlap val="-27"/>
        <c:axId val="411323520"/>
        <c:axId val="411312936"/>
      </c:barChart>
      <c:catAx>
        <c:axId val="411323520"/>
        <c:scaling>
          <c:orientation val="minMax"/>
        </c:scaling>
        <c:delete val="0"/>
        <c:axPos val="b"/>
        <c:numFmt formatCode="General" sourceLinked="1"/>
        <c:majorTickMark val="none"/>
        <c:minorTickMark val="none"/>
        <c:tickLblPos val="nextTo"/>
        <c:spPr>
          <a:noFill/>
          <a:ln w="9525" cap="flat" cmpd="sng" algn="ctr">
            <a:solidFill>
              <a:srgbClr val="737373"/>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411312936"/>
        <c:crosses val="autoZero"/>
        <c:auto val="1"/>
        <c:lblAlgn val="ctr"/>
        <c:lblOffset val="100"/>
        <c:noMultiLvlLbl val="0"/>
      </c:catAx>
      <c:valAx>
        <c:axId val="411312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rgbClr val="737373"/>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41132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rgbClr val="00188E"/>
              </a:solidFill>
              <a:ln w="19050">
                <a:solidFill>
                  <a:schemeClr val="lt1"/>
                </a:solidFill>
              </a:ln>
              <a:effectLst/>
            </c:spPr>
            <c:extLst xmlns:c16r2="http://schemas.microsoft.com/office/drawing/2015/06/chart">
              <c:ext xmlns:c16="http://schemas.microsoft.com/office/drawing/2014/chart" uri="{C3380CC4-5D6E-409C-BE32-E72D297353CC}">
                <c16:uniqueId val="{00000001-DD0C-41CB-B5CF-C0B37955E523}"/>
              </c:ext>
            </c:extLst>
          </c:dPt>
          <c:dPt>
            <c:idx val="1"/>
            <c:bubble3D val="0"/>
            <c:spPr>
              <a:solidFill>
                <a:srgbClr val="BBD80A"/>
              </a:solidFill>
              <a:ln w="19050">
                <a:solidFill>
                  <a:schemeClr val="lt1"/>
                </a:solidFill>
              </a:ln>
              <a:effectLst/>
            </c:spPr>
            <c:extLst xmlns:c16r2="http://schemas.microsoft.com/office/drawing/2015/06/chart">
              <c:ext xmlns:c16="http://schemas.microsoft.com/office/drawing/2014/chart" uri="{C3380CC4-5D6E-409C-BE32-E72D297353CC}">
                <c16:uniqueId val="{00000003-DD0C-41CB-B5CF-C0B37955E523}"/>
              </c:ext>
            </c:extLst>
          </c:dPt>
          <c:dPt>
            <c:idx val="2"/>
            <c:bubble3D val="0"/>
            <c:spPr>
              <a:solidFill>
                <a:srgbClr val="737373"/>
              </a:solidFill>
              <a:ln w="19050">
                <a:solidFill>
                  <a:schemeClr val="lt1"/>
                </a:solidFill>
              </a:ln>
              <a:effectLst/>
            </c:spPr>
            <c:extLst xmlns:c16r2="http://schemas.microsoft.com/office/drawing/2015/06/chart">
              <c:ext xmlns:c16="http://schemas.microsoft.com/office/drawing/2014/chart" uri="{C3380CC4-5D6E-409C-BE32-E72D297353CC}">
                <c16:uniqueId val="{00000005-DD0C-41CB-B5CF-C0B37955E523}"/>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xmlns:c16r2="http://schemas.microsoft.com/office/drawing/2015/06/chart">
            <c:ext xmlns:c16="http://schemas.microsoft.com/office/drawing/2014/chart" uri="{C3380CC4-5D6E-409C-BE32-E72D297353CC}">
              <c16:uniqueId val="{00000006-DD0C-41CB-B5CF-C0B37955E52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99DDF2FC-920D-4C4D-9879-581E042ED7BA}">
      <dgm:prSet/>
      <dgm:spPr/>
      <dgm:t>
        <a:bodyPr/>
        <a:lstStyle/>
        <a:p>
          <a:pPr rtl="0"/>
          <a:r>
            <a:rPr lang="en-GB" b="0" u="none" dirty="0" smtClean="0">
              <a:latin typeface="Segoe UI Light" panose="020B0502040204020203" pitchFamily="34" charset="0"/>
            </a:rPr>
            <a:t>F# is open, cross-platform, neutral, independent</a:t>
          </a:r>
          <a:endParaRPr lang="en-GB" b="0" u="none" dirty="0">
            <a:latin typeface="Segoe UI Light" panose="020B0502040204020203" pitchFamily="34" charset="0"/>
          </a:endParaRPr>
        </a:p>
      </dgm:t>
    </dgm:pt>
    <dgm:pt modelId="{EDBBF7CC-4D1D-4EDD-B9E3-9266AC4669D3}" type="parTrans" cxnId="{7FA12739-6119-4CCB-B338-9564E39FC446}">
      <dgm:prSet/>
      <dgm:spPr/>
      <dgm:t>
        <a:bodyPr/>
        <a:lstStyle/>
        <a:p>
          <a:endParaRPr lang="en-GB"/>
        </a:p>
      </dgm:t>
    </dgm:pt>
    <dgm:pt modelId="{E1578FFA-F8D4-48C3-B907-9BA312267A07}" type="sibTrans" cxnId="{7FA12739-6119-4CCB-B338-9564E39FC446}">
      <dgm:prSet/>
      <dgm:spPr/>
      <dgm:t>
        <a:bodyPr/>
        <a:lstStyle/>
        <a:p>
          <a:endParaRPr lang="en-GB"/>
        </a:p>
      </dgm:t>
    </dgm:pt>
    <dgm:pt modelId="{8876AE51-7D57-4B62-A5B5-787005D2FA85}">
      <dgm:prSet/>
      <dgm:spPr/>
      <dgm:t>
        <a:bodyPr/>
        <a:lstStyle/>
        <a:p>
          <a:pPr rtl="0"/>
          <a:r>
            <a:rPr lang="en-GB" b="0" baseline="0" dirty="0" smtClean="0">
              <a:latin typeface="Segoe UI Light" panose="020B0502040204020203" pitchFamily="34" charset="0"/>
            </a:rPr>
            <a:t>The F# Compiler Service powers many other tools</a:t>
          </a:r>
          <a:endParaRPr lang="en-GB" dirty="0"/>
        </a:p>
      </dgm:t>
    </dgm:pt>
    <dgm:pt modelId="{35C921C9-8E3C-46C0-86C5-9E55AF898589}" type="parTrans" cxnId="{76A3F227-4278-4744-A7F5-E24077987939}">
      <dgm:prSet/>
      <dgm:spPr/>
      <dgm:t>
        <a:bodyPr/>
        <a:lstStyle/>
        <a:p>
          <a:endParaRPr lang="en-GB"/>
        </a:p>
      </dgm:t>
    </dgm:pt>
    <dgm:pt modelId="{FED8E5D6-AEE2-4A91-9D8A-792210C27CDF}" type="sibTrans" cxnId="{76A3F227-4278-4744-A7F5-E24077987939}">
      <dgm:prSet/>
      <dgm:spPr/>
      <dgm:t>
        <a:bodyPr/>
        <a:lstStyle/>
        <a:p>
          <a:endParaRPr lang="en-GB"/>
        </a:p>
      </dgm:t>
    </dgm:pt>
    <dgm:pt modelId="{01DAB278-5C8C-4E71-8FFB-19B6D16E0324}">
      <dgm:prSet/>
      <dgm:spPr/>
      <dgm:t>
        <a:bodyPr/>
        <a:lstStyle/>
        <a:p>
          <a:pPr rtl="0"/>
          <a:r>
            <a:rPr lang="en-GB" b="0" u="none" dirty="0" smtClean="0">
              <a:latin typeface="Segoe UI Light" panose="020B0502040204020203" pitchFamily="34" charset="0"/>
            </a:rPr>
            <a:t>F# 4.0 now complete!</a:t>
          </a:r>
          <a:endParaRPr lang="en-GB" dirty="0">
            <a:latin typeface="Segoe UI Light" panose="020B0502040204020203" pitchFamily="34" charset="0"/>
          </a:endParaRPr>
        </a:p>
      </dgm:t>
    </dgm:pt>
    <dgm:pt modelId="{4B09FCB9-E8C7-43C1-A366-115553E54408}" type="parTrans" cxnId="{C861BE4C-C6AD-4C55-9EAA-D6BF276F839E}">
      <dgm:prSet/>
      <dgm:spPr/>
      <dgm:t>
        <a:bodyPr/>
        <a:lstStyle/>
        <a:p>
          <a:endParaRPr lang="en-GB"/>
        </a:p>
      </dgm:t>
    </dgm:pt>
    <dgm:pt modelId="{D1C7220A-C795-4BE4-A429-A7EE38026E9D}" type="sibTrans" cxnId="{C861BE4C-C6AD-4C55-9EAA-D6BF276F839E}">
      <dgm:prSet/>
      <dgm:spPr/>
      <dgm:t>
        <a:bodyPr/>
        <a:lstStyle/>
        <a:p>
          <a:endParaRPr lang="en-GB"/>
        </a:p>
      </dgm:t>
    </dgm:pt>
    <dgm:pt modelId="{3869B0B3-C26C-4A22-9117-C6E016928014}">
      <dgm:prSet/>
      <dgm:spPr/>
      <dgm:t>
        <a:bodyPr/>
        <a:lstStyle/>
        <a:p>
          <a:pPr rtl="0"/>
          <a:r>
            <a:rPr lang="en-GB" b="0" u="none" smtClean="0">
              <a:latin typeface="Segoe UI Light" panose="020B0502040204020203" pitchFamily="34" charset="0"/>
            </a:rPr>
            <a:t>Debian </a:t>
          </a:r>
          <a:r>
            <a:rPr lang="en-GB" b="0" u="none" dirty="0" smtClean="0">
              <a:latin typeface="Segoe UI Light" panose="020B0502040204020203" pitchFamily="34" charset="0"/>
            </a:rPr>
            <a:t>packages, Docker containers and more for Linux</a:t>
          </a:r>
          <a:endParaRPr lang="en-GB" b="0" u="none" dirty="0">
            <a:latin typeface="Segoe UI Light" panose="020B0502040204020203" pitchFamily="34" charset="0"/>
          </a:endParaRPr>
        </a:p>
      </dgm:t>
    </dgm:pt>
    <dgm:pt modelId="{16D56DCA-7331-4EBD-AA8E-1517B18ED81A}" type="parTrans" cxnId="{FA051419-CB1B-46A2-ABFC-9DC855266E37}">
      <dgm:prSet/>
      <dgm:spPr/>
      <dgm:t>
        <a:bodyPr/>
        <a:lstStyle/>
        <a:p>
          <a:endParaRPr lang="en-GB"/>
        </a:p>
      </dgm:t>
    </dgm:pt>
    <dgm:pt modelId="{797E255E-CDA6-4A5D-89D8-D0A811593FF7}" type="sibTrans" cxnId="{FA051419-CB1B-46A2-ABFC-9DC855266E37}">
      <dgm:prSet/>
      <dgm:spPr/>
      <dgm:t>
        <a:bodyPr/>
        <a:lstStyle/>
        <a:p>
          <a:endParaRPr lang="en-GB"/>
        </a:p>
      </dgm:t>
    </dgm:pt>
    <dgm:pt modelId="{A6AE4F78-536A-4EFD-8FEF-3AB9BE847C3E}">
      <dgm:prSet/>
      <dgm:spPr/>
      <dgm:t>
        <a:bodyPr/>
        <a:lstStyle/>
        <a:p>
          <a:r>
            <a:rPr lang="en-GB" b="0" u="none" baseline="0" dirty="0" smtClean="0">
              <a:latin typeface="Segoe UI Light" panose="020B0502040204020203" pitchFamily="34" charset="0"/>
            </a:rPr>
            <a:t>The F# language is accepting contributions</a:t>
          </a:r>
          <a:endParaRPr lang="en-GB" b="0" u="none" dirty="0"/>
        </a:p>
      </dgm:t>
    </dgm:pt>
    <dgm:pt modelId="{7B4AB1C7-4341-4327-911B-758C48852598}" type="sibTrans" cxnId="{30641A68-CCE8-470F-A87A-F9E092CDF7C5}">
      <dgm:prSet/>
      <dgm:spPr/>
      <dgm:t>
        <a:bodyPr/>
        <a:lstStyle/>
        <a:p>
          <a:endParaRPr lang="en-GB"/>
        </a:p>
      </dgm:t>
    </dgm:pt>
    <dgm:pt modelId="{669210DB-9EBE-4622-A4F2-83CB00A75AF2}" type="parTrans" cxnId="{30641A68-CCE8-470F-A87A-F9E092CDF7C5}">
      <dgm:prSet/>
      <dgm:spPr/>
      <dgm:t>
        <a:bodyPr/>
        <a:lstStyle/>
        <a:p>
          <a:endParaRPr lang="en-GB"/>
        </a:p>
      </dgm:t>
    </dgm:pt>
    <dgm:pt modelId="{B5288307-4EB9-4FF3-A2B2-7824DF00D2A8}">
      <dgm:prSet/>
      <dgm:spPr/>
      <dgm:t>
        <a:bodyPr/>
        <a:lstStyle/>
        <a:p>
          <a:pPr rtl="0"/>
          <a:r>
            <a:rPr lang="en-GB" b="0" baseline="0" dirty="0" smtClean="0">
              <a:latin typeface="Segoe UI Light" panose="020B0502040204020203" pitchFamily="34" charset="0"/>
            </a:rPr>
            <a:t>The F# community is very “self-empowered”</a:t>
          </a:r>
        </a:p>
      </dgm:t>
    </dgm:pt>
    <dgm:pt modelId="{CDEF82C4-1838-46B0-8B1F-6DF1AFAD8D16}" type="parTrans" cxnId="{4930BE42-1468-4BBD-879D-3F43DDD2D45A}">
      <dgm:prSet/>
      <dgm:spPr/>
      <dgm:t>
        <a:bodyPr/>
        <a:lstStyle/>
        <a:p>
          <a:endParaRPr lang="en-GB"/>
        </a:p>
      </dgm:t>
    </dgm:pt>
    <dgm:pt modelId="{50B2E2E4-5871-4666-840A-24EBF8275690}" type="sibTrans" cxnId="{4930BE42-1468-4BBD-879D-3F43DDD2D45A}">
      <dgm:prSet/>
      <dgm:spPr/>
      <dgm:t>
        <a:bodyPr/>
        <a:lstStyle/>
        <a:p>
          <a:endParaRPr lang="en-GB"/>
        </a:p>
      </dgm:t>
    </dgm:pt>
    <dgm:pt modelId="{E57BB202-9091-4158-8EAE-95A0444981A3}">
      <dgm:prSet/>
      <dgm:spPr/>
      <dgm:t>
        <a:bodyPr/>
        <a:lstStyle/>
        <a:p>
          <a:r>
            <a:rPr lang="en-GB" b="0" u="none" baseline="0" dirty="0" smtClean="0">
              <a:latin typeface="Segoe UI Light" panose="020B0502040204020203" pitchFamily="34" charset="0"/>
            </a:rPr>
            <a:t>fsharp.org</a:t>
          </a:r>
          <a:endParaRPr lang="en-GB" b="0" u="none" dirty="0"/>
        </a:p>
      </dgm:t>
    </dgm:pt>
    <dgm:pt modelId="{BACDC0ED-BEA1-4193-957E-98357533EE11}" type="parTrans" cxnId="{3D1A1651-3618-4B95-ADDD-98D68F148B2B}">
      <dgm:prSet/>
      <dgm:spPr/>
      <dgm:t>
        <a:bodyPr/>
        <a:lstStyle/>
        <a:p>
          <a:endParaRPr lang="en-GB"/>
        </a:p>
      </dgm:t>
    </dgm:pt>
    <dgm:pt modelId="{7348227B-851A-4A99-BE8D-379BC491C0E5}" type="sibTrans" cxnId="{3D1A1651-3618-4B95-ADDD-98D68F148B2B}">
      <dgm:prSet/>
      <dgm:spPr/>
      <dgm:t>
        <a:bodyPr/>
        <a:lstStyle/>
        <a:p>
          <a:endParaRPr lang="en-GB"/>
        </a:p>
      </dgm:t>
    </dgm:pt>
    <dgm:pt modelId="{E1413EAF-C3C0-4A6E-9039-2BB01ED50B55}">
      <dgm:prSet/>
      <dgm:spPr/>
      <dgm:t>
        <a:bodyPr/>
        <a:lstStyle/>
        <a:p>
          <a:pPr rtl="0"/>
          <a:r>
            <a:rPr lang="en-GB" dirty="0" smtClean="0">
              <a:latin typeface="Segoe UI Light" panose="020B0502040204020203" pitchFamily="34" charset="0"/>
            </a:rPr>
            <a:t>The Visual F# Tools are Microsoft’s </a:t>
          </a:r>
          <a:r>
            <a:rPr lang="en-GB" b="0" u="none" dirty="0" smtClean="0">
              <a:latin typeface="Segoe UI Light" panose="020B0502040204020203" pitchFamily="34" charset="0"/>
            </a:rPr>
            <a:t>professional</a:t>
          </a:r>
          <a:r>
            <a:rPr lang="en-GB" dirty="0" smtClean="0">
              <a:latin typeface="Segoe UI Light" panose="020B0502040204020203" pitchFamily="34" charset="0"/>
            </a:rPr>
            <a:t> tools for Windows and Azure</a:t>
          </a:r>
        </a:p>
      </dgm:t>
    </dgm:pt>
    <dgm:pt modelId="{C8412A62-C25C-476B-A021-5AA71FFD2AC3}" type="parTrans" cxnId="{D964ECAD-E124-43D3-A979-F43A1EDFA96C}">
      <dgm:prSet/>
      <dgm:spPr/>
      <dgm:t>
        <a:bodyPr/>
        <a:lstStyle/>
        <a:p>
          <a:endParaRPr lang="en-GB"/>
        </a:p>
      </dgm:t>
    </dgm:pt>
    <dgm:pt modelId="{31189D48-8CF0-4852-8D46-275C351BC8C3}" type="sibTrans" cxnId="{D964ECAD-E124-43D3-A979-F43A1EDFA96C}">
      <dgm:prSet/>
      <dgm:spPr/>
      <dgm:t>
        <a:bodyPr/>
        <a:lstStyle/>
        <a:p>
          <a:endParaRPr lang="en-GB"/>
        </a:p>
      </dgm:t>
    </dgm:pt>
    <dgm:pt modelId="{56328013-0983-4355-B5E7-5999E5FA6DA7}">
      <dgm:prSet/>
      <dgm:spPr/>
      <dgm:t>
        <a:bodyPr/>
        <a:lstStyle/>
        <a:p>
          <a:r>
            <a:rPr lang="en-GB" b="0" u="none" baseline="0" smtClean="0">
              <a:latin typeface="Segoe UI Light" panose="020B0502040204020203" pitchFamily="34" charset="0"/>
            </a:rPr>
            <a:t>Xamarin </a:t>
          </a:r>
          <a:r>
            <a:rPr lang="en-GB" b="0" u="none" baseline="0" dirty="0" smtClean="0">
              <a:latin typeface="Segoe UI Light" panose="020B0502040204020203" pitchFamily="34" charset="0"/>
            </a:rPr>
            <a:t>provide F# tools Android and iOS</a:t>
          </a:r>
          <a:endParaRPr lang="en-GB" b="0" u="none" dirty="0"/>
        </a:p>
      </dgm:t>
    </dgm:pt>
    <dgm:pt modelId="{EFBC9737-8D0D-485E-91AF-CD7CB9B4EA07}" type="parTrans" cxnId="{1241F25B-60A6-47AE-9595-97CFF126C48A}">
      <dgm:prSet/>
      <dgm:spPr/>
      <dgm:t>
        <a:bodyPr/>
        <a:lstStyle/>
        <a:p>
          <a:endParaRPr lang="en-GB"/>
        </a:p>
      </dgm:t>
    </dgm:pt>
    <dgm:pt modelId="{4070C06F-E2B9-4709-891D-6205897428C2}" type="sibTrans" cxnId="{1241F25B-60A6-47AE-9595-97CFF126C48A}">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5DBDC61F-9554-4F83-A359-6FE8F2984F77}" type="pres">
      <dgm:prSet presAssocID="{99DDF2FC-920D-4C4D-9879-581E042ED7BA}" presName="node" presStyleLbl="node1" presStyleIdx="0" presStyleCnt="9">
        <dgm:presLayoutVars>
          <dgm:bulletEnabled val="1"/>
        </dgm:presLayoutVars>
      </dgm:prSet>
      <dgm:spPr/>
      <dgm:t>
        <a:bodyPr/>
        <a:lstStyle/>
        <a:p>
          <a:endParaRPr lang="en-GB"/>
        </a:p>
      </dgm:t>
    </dgm:pt>
    <dgm:pt modelId="{8434AF5F-A31D-4FF4-8F5A-458E6D8F3588}" type="pres">
      <dgm:prSet presAssocID="{E1578FFA-F8D4-48C3-B907-9BA312267A07}" presName="sibTrans" presStyleCnt="0"/>
      <dgm:spPr/>
      <dgm:t>
        <a:bodyPr/>
        <a:lstStyle/>
        <a:p>
          <a:endParaRPr lang="en-GB"/>
        </a:p>
      </dgm:t>
    </dgm:pt>
    <dgm:pt modelId="{26173910-6CAB-4A25-AC9D-B4857C42D832}" type="pres">
      <dgm:prSet presAssocID="{A6AE4F78-536A-4EFD-8FEF-3AB9BE847C3E}" presName="node" presStyleLbl="node1" presStyleIdx="1" presStyleCnt="9">
        <dgm:presLayoutVars>
          <dgm:bulletEnabled val="1"/>
        </dgm:presLayoutVars>
      </dgm:prSet>
      <dgm:spPr/>
      <dgm:t>
        <a:bodyPr/>
        <a:lstStyle/>
        <a:p>
          <a:endParaRPr lang="en-GB"/>
        </a:p>
      </dgm:t>
    </dgm:pt>
    <dgm:pt modelId="{F9E7C850-122C-494B-B459-774295305840}" type="pres">
      <dgm:prSet presAssocID="{7B4AB1C7-4341-4327-911B-758C48852598}" presName="sibTrans" presStyleCnt="0"/>
      <dgm:spPr/>
      <dgm:t>
        <a:bodyPr/>
        <a:lstStyle/>
        <a:p>
          <a:endParaRPr lang="en-GB"/>
        </a:p>
      </dgm:t>
    </dgm:pt>
    <dgm:pt modelId="{D3EB88B9-0AA2-4E01-A4D0-65EDC49182AA}" type="pres">
      <dgm:prSet presAssocID="{E57BB202-9091-4158-8EAE-95A0444981A3}" presName="node" presStyleLbl="node1" presStyleIdx="2" presStyleCnt="9">
        <dgm:presLayoutVars>
          <dgm:bulletEnabled val="1"/>
        </dgm:presLayoutVars>
      </dgm:prSet>
      <dgm:spPr/>
      <dgm:t>
        <a:bodyPr/>
        <a:lstStyle/>
        <a:p>
          <a:endParaRPr lang="en-GB"/>
        </a:p>
      </dgm:t>
    </dgm:pt>
    <dgm:pt modelId="{4467A08A-3231-4DFB-B081-541EF5E2182F}" type="pres">
      <dgm:prSet presAssocID="{7348227B-851A-4A99-BE8D-379BC491C0E5}" presName="sibTrans" presStyleCnt="0"/>
      <dgm:spPr/>
      <dgm:t>
        <a:bodyPr/>
        <a:lstStyle/>
        <a:p>
          <a:endParaRPr lang="en-GB"/>
        </a:p>
      </dgm:t>
    </dgm:pt>
    <dgm:pt modelId="{3BA32929-EE9C-4E0C-85E5-8B6344E85F5D}" type="pres">
      <dgm:prSet presAssocID="{56328013-0983-4355-B5E7-5999E5FA6DA7}" presName="node" presStyleLbl="node1" presStyleIdx="3" presStyleCnt="9">
        <dgm:presLayoutVars>
          <dgm:bulletEnabled val="1"/>
        </dgm:presLayoutVars>
      </dgm:prSet>
      <dgm:spPr/>
      <dgm:t>
        <a:bodyPr/>
        <a:lstStyle/>
        <a:p>
          <a:endParaRPr lang="en-GB"/>
        </a:p>
      </dgm:t>
    </dgm:pt>
    <dgm:pt modelId="{F2A8E036-9CE7-4747-A060-62F0FFDE8BCC}" type="pres">
      <dgm:prSet presAssocID="{4070C06F-E2B9-4709-891D-6205897428C2}" presName="sibTrans" presStyleCnt="0"/>
      <dgm:spPr/>
      <dgm:t>
        <a:bodyPr/>
        <a:lstStyle/>
        <a:p>
          <a:endParaRPr lang="en-GB"/>
        </a:p>
      </dgm:t>
    </dgm:pt>
    <dgm:pt modelId="{EEABEB6C-F727-47C6-9ED2-69321E699B00}" type="pres">
      <dgm:prSet presAssocID="{E1413EAF-C3C0-4A6E-9039-2BB01ED50B55}" presName="node" presStyleLbl="node1" presStyleIdx="4" presStyleCnt="9">
        <dgm:presLayoutVars>
          <dgm:bulletEnabled val="1"/>
        </dgm:presLayoutVars>
      </dgm:prSet>
      <dgm:spPr/>
      <dgm:t>
        <a:bodyPr/>
        <a:lstStyle/>
        <a:p>
          <a:endParaRPr lang="en-GB"/>
        </a:p>
      </dgm:t>
    </dgm:pt>
    <dgm:pt modelId="{7740FB65-038F-4D0E-90E1-89CE3209C342}" type="pres">
      <dgm:prSet presAssocID="{31189D48-8CF0-4852-8D46-275C351BC8C3}" presName="sibTrans" presStyleCnt="0"/>
      <dgm:spPr/>
      <dgm:t>
        <a:bodyPr/>
        <a:lstStyle/>
        <a:p>
          <a:endParaRPr lang="en-GB"/>
        </a:p>
      </dgm:t>
    </dgm:pt>
    <dgm:pt modelId="{EFEE37CB-8353-4BE7-B437-3CC87860D94D}" type="pres">
      <dgm:prSet presAssocID="{3869B0B3-C26C-4A22-9117-C6E016928014}" presName="node" presStyleLbl="node1" presStyleIdx="5" presStyleCnt="9">
        <dgm:presLayoutVars>
          <dgm:bulletEnabled val="1"/>
        </dgm:presLayoutVars>
      </dgm:prSet>
      <dgm:spPr/>
      <dgm:t>
        <a:bodyPr/>
        <a:lstStyle/>
        <a:p>
          <a:endParaRPr lang="en-GB"/>
        </a:p>
      </dgm:t>
    </dgm:pt>
    <dgm:pt modelId="{57663CE2-3598-4E82-BA9D-797927CC331F}" type="pres">
      <dgm:prSet presAssocID="{797E255E-CDA6-4A5D-89D8-D0A811593FF7}" presName="sibTrans" presStyleCnt="0"/>
      <dgm:spPr/>
      <dgm:t>
        <a:bodyPr/>
        <a:lstStyle/>
        <a:p>
          <a:endParaRPr lang="en-GB"/>
        </a:p>
      </dgm:t>
    </dgm:pt>
    <dgm:pt modelId="{1186CC94-DC70-4D57-A77D-37EDB4FD06E7}" type="pres">
      <dgm:prSet presAssocID="{8876AE51-7D57-4B62-A5B5-787005D2FA85}" presName="node" presStyleLbl="node1" presStyleIdx="6" presStyleCnt="9">
        <dgm:presLayoutVars>
          <dgm:bulletEnabled val="1"/>
        </dgm:presLayoutVars>
      </dgm:prSet>
      <dgm:spPr/>
      <dgm:t>
        <a:bodyPr/>
        <a:lstStyle/>
        <a:p>
          <a:endParaRPr lang="en-GB"/>
        </a:p>
      </dgm:t>
    </dgm:pt>
    <dgm:pt modelId="{9A64EB8B-CE9D-46B9-898F-A74A7D3C79C4}" type="pres">
      <dgm:prSet presAssocID="{FED8E5D6-AEE2-4A91-9D8A-792210C27CDF}" presName="sibTrans" presStyleCnt="0"/>
      <dgm:spPr/>
      <dgm:t>
        <a:bodyPr/>
        <a:lstStyle/>
        <a:p>
          <a:endParaRPr lang="en-GB"/>
        </a:p>
      </dgm:t>
    </dgm:pt>
    <dgm:pt modelId="{8DF07D46-6FCE-4D78-BE30-6F59EF76CF27}" type="pres">
      <dgm:prSet presAssocID="{B5288307-4EB9-4FF3-A2B2-7824DF00D2A8}" presName="node" presStyleLbl="node1" presStyleIdx="7" presStyleCnt="9">
        <dgm:presLayoutVars>
          <dgm:bulletEnabled val="1"/>
        </dgm:presLayoutVars>
      </dgm:prSet>
      <dgm:spPr/>
      <dgm:t>
        <a:bodyPr/>
        <a:lstStyle/>
        <a:p>
          <a:endParaRPr lang="en-GB"/>
        </a:p>
      </dgm:t>
    </dgm:pt>
    <dgm:pt modelId="{37E690A2-A32D-4DD3-8C44-F357422629CB}" type="pres">
      <dgm:prSet presAssocID="{50B2E2E4-5871-4666-840A-24EBF8275690}" presName="sibTrans" presStyleCnt="0"/>
      <dgm:spPr/>
      <dgm:t>
        <a:bodyPr/>
        <a:lstStyle/>
        <a:p>
          <a:endParaRPr lang="en-GB"/>
        </a:p>
      </dgm:t>
    </dgm:pt>
    <dgm:pt modelId="{C74EC330-05F3-47AC-A5BF-0DC71ACE6964}" type="pres">
      <dgm:prSet presAssocID="{01DAB278-5C8C-4E71-8FFB-19B6D16E0324}" presName="node" presStyleLbl="node1" presStyleIdx="8" presStyleCnt="9">
        <dgm:presLayoutVars>
          <dgm:bulletEnabled val="1"/>
        </dgm:presLayoutVars>
      </dgm:prSet>
      <dgm:spPr/>
      <dgm:t>
        <a:bodyPr/>
        <a:lstStyle/>
        <a:p>
          <a:endParaRPr lang="en-GB"/>
        </a:p>
      </dgm:t>
    </dgm:pt>
  </dgm:ptLst>
  <dgm:cxnLst>
    <dgm:cxn modelId="{30641A68-CCE8-470F-A87A-F9E092CDF7C5}" srcId="{34E93DDE-D099-4CA2-863C-7319E600DBE4}" destId="{A6AE4F78-536A-4EFD-8FEF-3AB9BE847C3E}" srcOrd="1" destOrd="0" parTransId="{669210DB-9EBE-4622-A4F2-83CB00A75AF2}" sibTransId="{7B4AB1C7-4341-4327-911B-758C48852598}"/>
    <dgm:cxn modelId="{702D96B0-8ED9-4AD6-9896-0E750164ACB2}" type="presOf" srcId="{34E93DDE-D099-4CA2-863C-7319E600DBE4}" destId="{84BBAD3E-47E3-429D-AF91-8056E7C916A7}" srcOrd="0" destOrd="0" presId="urn:microsoft.com/office/officeart/2005/8/layout/default"/>
    <dgm:cxn modelId="{A366FDA5-091A-441D-98FA-872924F13700}" type="presOf" srcId="{E57BB202-9091-4158-8EAE-95A0444981A3}" destId="{D3EB88B9-0AA2-4E01-A4D0-65EDC49182AA}" srcOrd="0" destOrd="0" presId="urn:microsoft.com/office/officeart/2005/8/layout/default"/>
    <dgm:cxn modelId="{1241F25B-60A6-47AE-9595-97CFF126C48A}" srcId="{34E93DDE-D099-4CA2-863C-7319E600DBE4}" destId="{56328013-0983-4355-B5E7-5999E5FA6DA7}" srcOrd="3" destOrd="0" parTransId="{EFBC9737-8D0D-485E-91AF-CD7CB9B4EA07}" sibTransId="{4070C06F-E2B9-4709-891D-6205897428C2}"/>
    <dgm:cxn modelId="{80387CFC-770D-48A0-A2C9-2CDF282E7EF6}" type="presOf" srcId="{01DAB278-5C8C-4E71-8FFB-19B6D16E0324}" destId="{C74EC330-05F3-47AC-A5BF-0DC71ACE6964}" srcOrd="0" destOrd="0" presId="urn:microsoft.com/office/officeart/2005/8/layout/default"/>
    <dgm:cxn modelId="{350EBF8A-DDCE-4F75-94AE-F051085AE963}" type="presOf" srcId="{99DDF2FC-920D-4C4D-9879-581E042ED7BA}" destId="{5DBDC61F-9554-4F83-A359-6FE8F2984F77}" srcOrd="0" destOrd="0" presId="urn:microsoft.com/office/officeart/2005/8/layout/default"/>
    <dgm:cxn modelId="{7FA12739-6119-4CCB-B338-9564E39FC446}" srcId="{34E93DDE-D099-4CA2-863C-7319E600DBE4}" destId="{99DDF2FC-920D-4C4D-9879-581E042ED7BA}" srcOrd="0" destOrd="0" parTransId="{EDBBF7CC-4D1D-4EDD-B9E3-9266AC4669D3}" sibTransId="{E1578FFA-F8D4-48C3-B907-9BA312267A07}"/>
    <dgm:cxn modelId="{3D1A1651-3618-4B95-ADDD-98D68F148B2B}" srcId="{34E93DDE-D099-4CA2-863C-7319E600DBE4}" destId="{E57BB202-9091-4158-8EAE-95A0444981A3}" srcOrd="2" destOrd="0" parTransId="{BACDC0ED-BEA1-4193-957E-98357533EE11}" sibTransId="{7348227B-851A-4A99-BE8D-379BC491C0E5}"/>
    <dgm:cxn modelId="{D964ECAD-E124-43D3-A979-F43A1EDFA96C}" srcId="{34E93DDE-D099-4CA2-863C-7319E600DBE4}" destId="{E1413EAF-C3C0-4A6E-9039-2BB01ED50B55}" srcOrd="4" destOrd="0" parTransId="{C8412A62-C25C-476B-A021-5AA71FFD2AC3}" sibTransId="{31189D48-8CF0-4852-8D46-275C351BC8C3}"/>
    <dgm:cxn modelId="{C861BE4C-C6AD-4C55-9EAA-D6BF276F839E}" srcId="{34E93DDE-D099-4CA2-863C-7319E600DBE4}" destId="{01DAB278-5C8C-4E71-8FFB-19B6D16E0324}" srcOrd="8" destOrd="0" parTransId="{4B09FCB9-E8C7-43C1-A366-115553E54408}" sibTransId="{D1C7220A-C795-4BE4-A429-A7EE38026E9D}"/>
    <dgm:cxn modelId="{76A3F227-4278-4744-A7F5-E24077987939}" srcId="{34E93DDE-D099-4CA2-863C-7319E600DBE4}" destId="{8876AE51-7D57-4B62-A5B5-787005D2FA85}" srcOrd="6" destOrd="0" parTransId="{35C921C9-8E3C-46C0-86C5-9E55AF898589}" sibTransId="{FED8E5D6-AEE2-4A91-9D8A-792210C27CDF}"/>
    <dgm:cxn modelId="{FA051419-CB1B-46A2-ABFC-9DC855266E37}" srcId="{34E93DDE-D099-4CA2-863C-7319E600DBE4}" destId="{3869B0B3-C26C-4A22-9117-C6E016928014}" srcOrd="5" destOrd="0" parTransId="{16D56DCA-7331-4EBD-AA8E-1517B18ED81A}" sibTransId="{797E255E-CDA6-4A5D-89D8-D0A811593FF7}"/>
    <dgm:cxn modelId="{71EE759F-4968-45AB-B95D-8ADFB56298C2}" type="presOf" srcId="{B5288307-4EB9-4FF3-A2B2-7824DF00D2A8}" destId="{8DF07D46-6FCE-4D78-BE30-6F59EF76CF27}" srcOrd="0" destOrd="0" presId="urn:microsoft.com/office/officeart/2005/8/layout/default"/>
    <dgm:cxn modelId="{D843BF45-96C2-4C49-8C58-FE19F8B0442E}" type="presOf" srcId="{3869B0B3-C26C-4A22-9117-C6E016928014}" destId="{EFEE37CB-8353-4BE7-B437-3CC87860D94D}" srcOrd="0" destOrd="0" presId="urn:microsoft.com/office/officeart/2005/8/layout/default"/>
    <dgm:cxn modelId="{D1DBAF98-C5AF-44F6-8EA0-1E9C5BC5D88A}" type="presOf" srcId="{56328013-0983-4355-B5E7-5999E5FA6DA7}" destId="{3BA32929-EE9C-4E0C-85E5-8B6344E85F5D}" srcOrd="0" destOrd="0" presId="urn:microsoft.com/office/officeart/2005/8/layout/default"/>
    <dgm:cxn modelId="{7C6EC762-C970-4291-A2D0-CBD1D68FE81B}" type="presOf" srcId="{E1413EAF-C3C0-4A6E-9039-2BB01ED50B55}" destId="{EEABEB6C-F727-47C6-9ED2-69321E699B00}" srcOrd="0" destOrd="0" presId="urn:microsoft.com/office/officeart/2005/8/layout/default"/>
    <dgm:cxn modelId="{6ACBCC46-3CAB-4AE2-BD99-3E495F82FE6A}" type="presOf" srcId="{8876AE51-7D57-4B62-A5B5-787005D2FA85}" destId="{1186CC94-DC70-4D57-A77D-37EDB4FD06E7}" srcOrd="0" destOrd="0" presId="urn:microsoft.com/office/officeart/2005/8/layout/default"/>
    <dgm:cxn modelId="{82CF1FCB-02A0-4CC8-A564-455704220FDC}" type="presOf" srcId="{A6AE4F78-536A-4EFD-8FEF-3AB9BE847C3E}" destId="{26173910-6CAB-4A25-AC9D-B4857C42D832}" srcOrd="0" destOrd="0" presId="urn:microsoft.com/office/officeart/2005/8/layout/default"/>
    <dgm:cxn modelId="{4930BE42-1468-4BBD-879D-3F43DDD2D45A}" srcId="{34E93DDE-D099-4CA2-863C-7319E600DBE4}" destId="{B5288307-4EB9-4FF3-A2B2-7824DF00D2A8}" srcOrd="7" destOrd="0" parTransId="{CDEF82C4-1838-46B0-8B1F-6DF1AFAD8D16}" sibTransId="{50B2E2E4-5871-4666-840A-24EBF8275690}"/>
    <dgm:cxn modelId="{4F997A03-4FD9-4F13-A08D-E91F47A29B84}" type="presParOf" srcId="{84BBAD3E-47E3-429D-AF91-8056E7C916A7}" destId="{5DBDC61F-9554-4F83-A359-6FE8F2984F77}" srcOrd="0" destOrd="0" presId="urn:microsoft.com/office/officeart/2005/8/layout/default"/>
    <dgm:cxn modelId="{953E76A8-EE71-4900-B12D-0CFEFE9DC7D2}" type="presParOf" srcId="{84BBAD3E-47E3-429D-AF91-8056E7C916A7}" destId="{8434AF5F-A31D-4FF4-8F5A-458E6D8F3588}" srcOrd="1" destOrd="0" presId="urn:microsoft.com/office/officeart/2005/8/layout/default"/>
    <dgm:cxn modelId="{1DED7DBD-BCBA-407E-A99E-B8CF555D312D}" type="presParOf" srcId="{84BBAD3E-47E3-429D-AF91-8056E7C916A7}" destId="{26173910-6CAB-4A25-AC9D-B4857C42D832}" srcOrd="2" destOrd="0" presId="urn:microsoft.com/office/officeart/2005/8/layout/default"/>
    <dgm:cxn modelId="{02F28C5A-87ED-4D3A-896C-251693E28636}" type="presParOf" srcId="{84BBAD3E-47E3-429D-AF91-8056E7C916A7}" destId="{F9E7C850-122C-494B-B459-774295305840}" srcOrd="3" destOrd="0" presId="urn:microsoft.com/office/officeart/2005/8/layout/default"/>
    <dgm:cxn modelId="{2E6F6D9A-9DE7-4304-896F-6390EA161F30}" type="presParOf" srcId="{84BBAD3E-47E3-429D-AF91-8056E7C916A7}" destId="{D3EB88B9-0AA2-4E01-A4D0-65EDC49182AA}" srcOrd="4" destOrd="0" presId="urn:microsoft.com/office/officeart/2005/8/layout/default"/>
    <dgm:cxn modelId="{DD00D7D8-3491-4C0E-84F9-B4F1D2E2E807}" type="presParOf" srcId="{84BBAD3E-47E3-429D-AF91-8056E7C916A7}" destId="{4467A08A-3231-4DFB-B081-541EF5E2182F}" srcOrd="5" destOrd="0" presId="urn:microsoft.com/office/officeart/2005/8/layout/default"/>
    <dgm:cxn modelId="{32559010-4132-4442-BD6E-67DEFB60F59A}" type="presParOf" srcId="{84BBAD3E-47E3-429D-AF91-8056E7C916A7}" destId="{3BA32929-EE9C-4E0C-85E5-8B6344E85F5D}" srcOrd="6" destOrd="0" presId="urn:microsoft.com/office/officeart/2005/8/layout/default"/>
    <dgm:cxn modelId="{429D2F19-9FB2-4DEA-878F-78BB861358E7}" type="presParOf" srcId="{84BBAD3E-47E3-429D-AF91-8056E7C916A7}" destId="{F2A8E036-9CE7-4747-A060-62F0FFDE8BCC}" srcOrd="7" destOrd="0" presId="urn:microsoft.com/office/officeart/2005/8/layout/default"/>
    <dgm:cxn modelId="{B53D8382-44C5-4D0F-8FFB-142B5A75B3FC}" type="presParOf" srcId="{84BBAD3E-47E3-429D-AF91-8056E7C916A7}" destId="{EEABEB6C-F727-47C6-9ED2-69321E699B00}" srcOrd="8" destOrd="0" presId="urn:microsoft.com/office/officeart/2005/8/layout/default"/>
    <dgm:cxn modelId="{FE5ABC44-5DCE-4D70-A157-A65701A90965}" type="presParOf" srcId="{84BBAD3E-47E3-429D-AF91-8056E7C916A7}" destId="{7740FB65-038F-4D0E-90E1-89CE3209C342}" srcOrd="9" destOrd="0" presId="urn:microsoft.com/office/officeart/2005/8/layout/default"/>
    <dgm:cxn modelId="{5C69A0BA-D28C-4D84-A5C9-1E6832540659}" type="presParOf" srcId="{84BBAD3E-47E3-429D-AF91-8056E7C916A7}" destId="{EFEE37CB-8353-4BE7-B437-3CC87860D94D}" srcOrd="10" destOrd="0" presId="urn:microsoft.com/office/officeart/2005/8/layout/default"/>
    <dgm:cxn modelId="{7B785BA8-4B75-4E87-BFFC-AA6DE13CEE7A}" type="presParOf" srcId="{84BBAD3E-47E3-429D-AF91-8056E7C916A7}" destId="{57663CE2-3598-4E82-BA9D-797927CC331F}" srcOrd="11" destOrd="0" presId="urn:microsoft.com/office/officeart/2005/8/layout/default"/>
    <dgm:cxn modelId="{8C29CC91-BCFA-48BB-805E-560114A92843}" type="presParOf" srcId="{84BBAD3E-47E3-429D-AF91-8056E7C916A7}" destId="{1186CC94-DC70-4D57-A77D-37EDB4FD06E7}" srcOrd="12" destOrd="0" presId="urn:microsoft.com/office/officeart/2005/8/layout/default"/>
    <dgm:cxn modelId="{E822F2ED-16E0-4089-A092-EA4667F4948B}" type="presParOf" srcId="{84BBAD3E-47E3-429D-AF91-8056E7C916A7}" destId="{9A64EB8B-CE9D-46B9-898F-A74A7D3C79C4}" srcOrd="13" destOrd="0" presId="urn:microsoft.com/office/officeart/2005/8/layout/default"/>
    <dgm:cxn modelId="{8FB99E15-989A-4F54-80E9-C5306E7D81A2}" type="presParOf" srcId="{84BBAD3E-47E3-429D-AF91-8056E7C916A7}" destId="{8DF07D46-6FCE-4D78-BE30-6F59EF76CF27}" srcOrd="14" destOrd="0" presId="urn:microsoft.com/office/officeart/2005/8/layout/default"/>
    <dgm:cxn modelId="{2AB686B1-D5DF-46F9-BEDF-41DDD48428A3}" type="presParOf" srcId="{84BBAD3E-47E3-429D-AF91-8056E7C916A7}" destId="{37E690A2-A32D-4DD3-8C44-F357422629CB}" srcOrd="15" destOrd="0" presId="urn:microsoft.com/office/officeart/2005/8/layout/default"/>
    <dgm:cxn modelId="{DE1F23F6-80C7-45DF-A876-4C8BA625176C}" type="presParOf" srcId="{84BBAD3E-47E3-429D-AF91-8056E7C916A7}" destId="{C74EC330-05F3-47AC-A5BF-0DC71ACE6964}"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GB"/>
        </a:p>
      </dgm:t>
    </dgm:pt>
    <dgm:pt modelId="{289608DE-6445-4264-9DA0-6FFCA3115E24}">
      <dgm:prSet/>
      <dgm:spPr/>
      <dgm:t>
        <a:bodyPr/>
        <a:lstStyle/>
        <a:p>
          <a:r>
            <a:rPr lang="en-GB" b="0" dirty="0" smtClean="0">
              <a:latin typeface="+mj-lt"/>
            </a:rPr>
            <a:t>Functional</a:t>
          </a:r>
          <a:endParaRPr lang="en-GB" b="0" dirty="0">
            <a:latin typeface="+mj-lt"/>
          </a:endParaRPr>
        </a:p>
      </dgm:t>
    </dgm:pt>
    <dgm:pt modelId="{0DA4F57C-D6D4-45BA-A417-0BA44AD8EC84}" type="parTrans" cxnId="{98AA0116-9485-4116-9E6C-8A4EBD28FD5E}">
      <dgm:prSet/>
      <dgm:spPr/>
      <dgm:t>
        <a:bodyPr/>
        <a:lstStyle/>
        <a:p>
          <a:endParaRPr lang="en-GB"/>
        </a:p>
      </dgm:t>
    </dgm:pt>
    <dgm:pt modelId="{C338F779-F8E7-49DB-96EF-37B821A9BD9D}" type="sibTrans" cxnId="{98AA0116-9485-4116-9E6C-8A4EBD28FD5E}">
      <dgm:prSet/>
      <dgm:spPr/>
      <dgm:t>
        <a:bodyPr/>
        <a:lstStyle/>
        <a:p>
          <a:endParaRPr lang="en-GB"/>
        </a:p>
      </dgm:t>
    </dgm:pt>
    <dgm:pt modelId="{B5F63A33-8B0B-46B5-8EA9-BF0D502EBA9D}">
      <dgm:prSet/>
      <dgm:spPr/>
      <dgm:t>
        <a:bodyPr/>
        <a:lstStyle/>
        <a:p>
          <a:r>
            <a:rPr lang="en-GB" b="0" dirty="0" smtClean="0">
              <a:latin typeface="+mj-lt"/>
            </a:rPr>
            <a:t>Type-providers</a:t>
          </a:r>
          <a:endParaRPr lang="en-GB" b="0" dirty="0">
            <a:latin typeface="+mj-lt"/>
          </a:endParaRPr>
        </a:p>
      </dgm:t>
    </dgm:pt>
    <dgm:pt modelId="{FCD6969C-1622-4274-85D3-9107619CC734}" type="parTrans" cxnId="{EC7B646D-788D-4E27-A449-CE5EF50CD355}">
      <dgm:prSet/>
      <dgm:spPr/>
      <dgm:t>
        <a:bodyPr/>
        <a:lstStyle/>
        <a:p>
          <a:endParaRPr lang="en-GB"/>
        </a:p>
      </dgm:t>
    </dgm:pt>
    <dgm:pt modelId="{460B33DC-36AD-47A0-AF3E-F6EB84FDBE77}" type="sibTrans" cxnId="{EC7B646D-788D-4E27-A449-CE5EF50CD355}">
      <dgm:prSet/>
      <dgm:spPr/>
      <dgm:t>
        <a:bodyPr/>
        <a:lstStyle/>
        <a:p>
          <a:endParaRPr lang="en-GB"/>
        </a:p>
      </dgm:t>
    </dgm:pt>
    <dgm:pt modelId="{50A244A2-151C-4FA4-ABED-204C6EC98740}">
      <dgm:prSet/>
      <dgm:spPr/>
      <dgm:t>
        <a:bodyPr/>
        <a:lstStyle/>
        <a:p>
          <a:r>
            <a:rPr lang="en-GB" b="0" dirty="0" smtClean="0">
              <a:latin typeface="+mj-lt"/>
            </a:rPr>
            <a:t>Scripting</a:t>
          </a:r>
          <a:endParaRPr lang="en-GB" b="0" dirty="0">
            <a:latin typeface="+mj-lt"/>
          </a:endParaRPr>
        </a:p>
      </dgm:t>
    </dgm:pt>
    <dgm:pt modelId="{5CDC1795-DC3B-4FFE-AA5A-EAFDF5812405}" type="parTrans" cxnId="{9A3D59FB-7CF7-4D14-8536-6711A5A947B4}">
      <dgm:prSet/>
      <dgm:spPr/>
      <dgm:t>
        <a:bodyPr/>
        <a:lstStyle/>
        <a:p>
          <a:endParaRPr lang="en-GB"/>
        </a:p>
      </dgm:t>
    </dgm:pt>
    <dgm:pt modelId="{555E7569-BD39-4E97-8B6E-73A6AF59908C}" type="sibTrans" cxnId="{9A3D59FB-7CF7-4D14-8536-6711A5A947B4}">
      <dgm:prSet/>
      <dgm:spPr/>
      <dgm:t>
        <a:bodyPr/>
        <a:lstStyle/>
        <a:p>
          <a:endParaRPr lang="en-GB"/>
        </a:p>
      </dgm:t>
    </dgm:pt>
    <dgm:pt modelId="{5911952E-22E6-4992-B787-3F4FE0C39794}">
      <dgm:prSet/>
      <dgm:spPr/>
      <dgm:t>
        <a:bodyPr/>
        <a:lstStyle/>
        <a:p>
          <a:r>
            <a:rPr lang="en-GB" b="0" smtClean="0">
              <a:latin typeface="+mj-lt"/>
            </a:rPr>
            <a:t>Async</a:t>
          </a:r>
          <a:endParaRPr lang="en-GB" b="0" dirty="0">
            <a:latin typeface="+mj-lt"/>
          </a:endParaRPr>
        </a:p>
      </dgm:t>
    </dgm:pt>
    <dgm:pt modelId="{A3973186-0F7B-410F-8B80-5CB73ADF2184}" type="parTrans" cxnId="{DB8202FA-8745-48C0-9322-D71177C36C1E}">
      <dgm:prSet/>
      <dgm:spPr/>
    </dgm:pt>
    <dgm:pt modelId="{CA1732B5-EC2C-4717-AACB-250EE0052AE7}" type="sibTrans" cxnId="{DB8202FA-8745-48C0-9322-D71177C36C1E}">
      <dgm:prSet/>
      <dgm:spPr/>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A35A1B80-B73E-4059-9F72-D6AEDEAE6B1B}" type="pres">
      <dgm:prSet presAssocID="{289608DE-6445-4264-9DA0-6FFCA3115E24}" presName="node" presStyleLbl="node1" presStyleIdx="0" presStyleCnt="4">
        <dgm:presLayoutVars>
          <dgm:bulletEnabled val="1"/>
        </dgm:presLayoutVars>
      </dgm:prSet>
      <dgm:spPr/>
      <dgm:t>
        <a:bodyPr/>
        <a:lstStyle/>
        <a:p>
          <a:endParaRPr lang="en-GB"/>
        </a:p>
      </dgm:t>
    </dgm:pt>
    <dgm:pt modelId="{A5D6648E-4EB3-4801-B020-5DF701529F6D}" type="pres">
      <dgm:prSet presAssocID="{C338F779-F8E7-49DB-96EF-37B821A9BD9D}" presName="sibTrans" presStyleCnt="0"/>
      <dgm:spPr/>
    </dgm:pt>
    <dgm:pt modelId="{748F33A0-49AE-46E8-8DD2-25D375528961}" type="pres">
      <dgm:prSet presAssocID="{50A244A2-151C-4FA4-ABED-204C6EC98740}" presName="node" presStyleLbl="node1" presStyleIdx="1" presStyleCnt="4">
        <dgm:presLayoutVars>
          <dgm:bulletEnabled val="1"/>
        </dgm:presLayoutVars>
      </dgm:prSet>
      <dgm:spPr/>
      <dgm:t>
        <a:bodyPr/>
        <a:lstStyle/>
        <a:p>
          <a:endParaRPr lang="en-GB"/>
        </a:p>
      </dgm:t>
    </dgm:pt>
    <dgm:pt modelId="{69176396-9C35-4D13-91C0-6ECAB86D2BDD}" type="pres">
      <dgm:prSet presAssocID="{555E7569-BD39-4E97-8B6E-73A6AF59908C}" presName="sibTrans" presStyleCnt="0"/>
      <dgm:spPr/>
    </dgm:pt>
    <dgm:pt modelId="{BF9A301C-7C1C-4360-9922-562C1E9DC18C}" type="pres">
      <dgm:prSet presAssocID="{5911952E-22E6-4992-B787-3F4FE0C39794}" presName="node" presStyleLbl="node1" presStyleIdx="2" presStyleCnt="4">
        <dgm:presLayoutVars>
          <dgm:bulletEnabled val="1"/>
        </dgm:presLayoutVars>
      </dgm:prSet>
      <dgm:spPr/>
      <dgm:t>
        <a:bodyPr/>
        <a:lstStyle/>
        <a:p>
          <a:endParaRPr lang="en-GB"/>
        </a:p>
      </dgm:t>
    </dgm:pt>
    <dgm:pt modelId="{C4A079A3-D40A-46B6-AA4E-2B54AFEEA9C7}" type="pres">
      <dgm:prSet presAssocID="{CA1732B5-EC2C-4717-AACB-250EE0052AE7}" presName="sibTrans" presStyleCnt="0"/>
      <dgm:spPr/>
    </dgm:pt>
    <dgm:pt modelId="{A941E76F-4CBD-47E6-864E-D4D161C92493}" type="pres">
      <dgm:prSet presAssocID="{B5F63A33-8B0B-46B5-8EA9-BF0D502EBA9D}" presName="node" presStyleLbl="node1" presStyleIdx="3" presStyleCnt="4">
        <dgm:presLayoutVars>
          <dgm:bulletEnabled val="1"/>
        </dgm:presLayoutVars>
      </dgm:prSet>
      <dgm:spPr/>
      <dgm:t>
        <a:bodyPr/>
        <a:lstStyle/>
        <a:p>
          <a:endParaRPr lang="en-GB"/>
        </a:p>
      </dgm:t>
    </dgm:pt>
  </dgm:ptLst>
  <dgm:cxnLst>
    <dgm:cxn modelId="{98AA0116-9485-4116-9E6C-8A4EBD28FD5E}" srcId="{34E93DDE-D099-4CA2-863C-7319E600DBE4}" destId="{289608DE-6445-4264-9DA0-6FFCA3115E24}" srcOrd="0" destOrd="0" parTransId="{0DA4F57C-D6D4-45BA-A417-0BA44AD8EC84}" sibTransId="{C338F779-F8E7-49DB-96EF-37B821A9BD9D}"/>
    <dgm:cxn modelId="{DB8202FA-8745-48C0-9322-D71177C36C1E}" srcId="{34E93DDE-D099-4CA2-863C-7319E600DBE4}" destId="{5911952E-22E6-4992-B787-3F4FE0C39794}" srcOrd="2" destOrd="0" parTransId="{A3973186-0F7B-410F-8B80-5CB73ADF2184}" sibTransId="{CA1732B5-EC2C-4717-AACB-250EE0052AE7}"/>
    <dgm:cxn modelId="{B91C9225-588F-4E89-ADEE-FE614446CE3D}" type="presOf" srcId="{50A244A2-151C-4FA4-ABED-204C6EC98740}" destId="{748F33A0-49AE-46E8-8DD2-25D375528961}" srcOrd="0" destOrd="0" presId="urn:microsoft.com/office/officeart/2005/8/layout/default"/>
    <dgm:cxn modelId="{EC7B646D-788D-4E27-A449-CE5EF50CD355}" srcId="{34E93DDE-D099-4CA2-863C-7319E600DBE4}" destId="{B5F63A33-8B0B-46B5-8EA9-BF0D502EBA9D}" srcOrd="3" destOrd="0" parTransId="{FCD6969C-1622-4274-85D3-9107619CC734}" sibTransId="{460B33DC-36AD-47A0-AF3E-F6EB84FDBE77}"/>
    <dgm:cxn modelId="{4BEB5D57-FF2E-4FAF-BF5D-0AF4CFA7FA85}" type="presOf" srcId="{5911952E-22E6-4992-B787-3F4FE0C39794}" destId="{BF9A301C-7C1C-4360-9922-562C1E9DC18C}" srcOrd="0" destOrd="0" presId="urn:microsoft.com/office/officeart/2005/8/layout/default"/>
    <dgm:cxn modelId="{2A558B57-298F-4240-9FE0-3FD40276B05C}" type="presOf" srcId="{289608DE-6445-4264-9DA0-6FFCA3115E24}" destId="{A35A1B80-B73E-4059-9F72-D6AEDEAE6B1B}" srcOrd="0" destOrd="0" presId="urn:microsoft.com/office/officeart/2005/8/layout/default"/>
    <dgm:cxn modelId="{9A3D59FB-7CF7-4D14-8536-6711A5A947B4}" srcId="{34E93DDE-D099-4CA2-863C-7319E600DBE4}" destId="{50A244A2-151C-4FA4-ABED-204C6EC98740}" srcOrd="1" destOrd="0" parTransId="{5CDC1795-DC3B-4FFE-AA5A-EAFDF5812405}" sibTransId="{555E7569-BD39-4E97-8B6E-73A6AF59908C}"/>
    <dgm:cxn modelId="{12DFD7E8-1CA0-4736-9B23-529F6E65BD27}" type="presOf" srcId="{34E93DDE-D099-4CA2-863C-7319E600DBE4}" destId="{84BBAD3E-47E3-429D-AF91-8056E7C916A7}" srcOrd="0" destOrd="0" presId="urn:microsoft.com/office/officeart/2005/8/layout/default"/>
    <dgm:cxn modelId="{AA93DF34-AA24-4BAD-9BDE-B32A317DCCE9}" type="presOf" srcId="{B5F63A33-8B0B-46B5-8EA9-BF0D502EBA9D}" destId="{A941E76F-4CBD-47E6-864E-D4D161C92493}" srcOrd="0" destOrd="0" presId="urn:microsoft.com/office/officeart/2005/8/layout/default"/>
    <dgm:cxn modelId="{7C5E7CA2-534C-4064-92F6-399F0F92C494}" type="presParOf" srcId="{84BBAD3E-47E3-429D-AF91-8056E7C916A7}" destId="{A35A1B80-B73E-4059-9F72-D6AEDEAE6B1B}" srcOrd="0" destOrd="0" presId="urn:microsoft.com/office/officeart/2005/8/layout/default"/>
    <dgm:cxn modelId="{286011E4-72A1-4D4C-9828-DA4F45DC719F}" type="presParOf" srcId="{84BBAD3E-47E3-429D-AF91-8056E7C916A7}" destId="{A5D6648E-4EB3-4801-B020-5DF701529F6D}" srcOrd="1" destOrd="0" presId="urn:microsoft.com/office/officeart/2005/8/layout/default"/>
    <dgm:cxn modelId="{48C7337A-AF4E-40D5-AED1-E65011A23832}" type="presParOf" srcId="{84BBAD3E-47E3-429D-AF91-8056E7C916A7}" destId="{748F33A0-49AE-46E8-8DD2-25D375528961}" srcOrd="2" destOrd="0" presId="urn:microsoft.com/office/officeart/2005/8/layout/default"/>
    <dgm:cxn modelId="{9E61E2D5-15ED-47B5-B516-C1892EB94597}" type="presParOf" srcId="{84BBAD3E-47E3-429D-AF91-8056E7C916A7}" destId="{69176396-9C35-4D13-91C0-6ECAB86D2BDD}" srcOrd="3" destOrd="0" presId="urn:microsoft.com/office/officeart/2005/8/layout/default"/>
    <dgm:cxn modelId="{5DC168FC-980C-4573-B73D-B9F598C6A3DC}" type="presParOf" srcId="{84BBAD3E-47E3-429D-AF91-8056E7C916A7}" destId="{BF9A301C-7C1C-4360-9922-562C1E9DC18C}" srcOrd="4" destOrd="0" presId="urn:microsoft.com/office/officeart/2005/8/layout/default"/>
    <dgm:cxn modelId="{FD1E0B29-4FCB-4EF9-8394-35825657CB68}" type="presParOf" srcId="{84BBAD3E-47E3-429D-AF91-8056E7C916A7}" destId="{C4A079A3-D40A-46B6-AA4E-2B54AFEEA9C7}" srcOrd="5" destOrd="0" presId="urn:microsoft.com/office/officeart/2005/8/layout/default"/>
    <dgm:cxn modelId="{B5033AC4-6CB4-471F-9B0D-D26C33674B0C}" type="presParOf" srcId="{84BBAD3E-47E3-429D-AF91-8056E7C916A7}" destId="{A941E76F-4CBD-47E6-864E-D4D161C9249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GB"/>
        </a:p>
      </dgm:t>
    </dgm:pt>
    <dgm:pt modelId="{EBE9F7EC-2972-48A0-BD81-24C301C40902}">
      <dgm:prSet/>
      <dgm:spPr/>
      <dgm:t>
        <a:bodyPr/>
        <a:lstStyle/>
        <a:p>
          <a:r>
            <a:rPr lang="en-GB" b="0" dirty="0" smtClean="0">
              <a:latin typeface="+mj-lt"/>
            </a:rPr>
            <a:t>F# community – fun, happy, creative and practical</a:t>
          </a:r>
          <a:endParaRPr lang="en-GB" b="0" dirty="0">
            <a:latin typeface="+mj-lt"/>
          </a:endParaRPr>
        </a:p>
      </dgm:t>
    </dgm:pt>
    <dgm:pt modelId="{AC84D959-CB13-4B37-8F2C-9D0CE37801A0}" type="parTrans" cxnId="{ED29AD47-CC4C-4F33-BAA4-5E2FFE12077E}">
      <dgm:prSet/>
      <dgm:spPr/>
      <dgm:t>
        <a:bodyPr/>
        <a:lstStyle/>
        <a:p>
          <a:endParaRPr lang="en-GB"/>
        </a:p>
      </dgm:t>
    </dgm:pt>
    <dgm:pt modelId="{D376135F-1CF1-437F-B221-C5D37A8DEA00}" type="sibTrans" cxnId="{ED29AD47-CC4C-4F33-BAA4-5E2FFE12077E}">
      <dgm:prSet/>
      <dgm:spPr/>
      <dgm:t>
        <a:bodyPr/>
        <a:lstStyle/>
        <a:p>
          <a:endParaRPr lang="en-GB"/>
        </a:p>
      </dgm:t>
    </dgm:pt>
    <dgm:pt modelId="{17BCA5DC-D985-4392-BA1C-94492F1FEADA}">
      <dgm:prSet custT="1"/>
      <dgm:spPr/>
      <dgm:t>
        <a:bodyPr/>
        <a:lstStyle/>
        <a:p>
          <a:r>
            <a:rPr lang="en-GB" sz="3600" b="0" dirty="0" smtClean="0">
              <a:latin typeface="+mj-lt"/>
            </a:rPr>
            <a:t>Awesome Tech!</a:t>
          </a:r>
        </a:p>
        <a:p>
          <a:r>
            <a:rPr lang="en-GB" sz="2400" b="0" dirty="0" smtClean="0">
              <a:latin typeface="+mj-lt"/>
            </a:rPr>
            <a:t>Suave, Docker, </a:t>
          </a:r>
          <a:r>
            <a:rPr lang="en-GB" sz="2400" b="0" dirty="0" err="1" smtClean="0">
              <a:latin typeface="+mj-lt"/>
            </a:rPr>
            <a:t>CoreCLR</a:t>
          </a:r>
          <a:r>
            <a:rPr lang="en-GB" sz="2400" b="0" dirty="0" smtClean="0">
              <a:latin typeface="+mj-lt"/>
            </a:rPr>
            <a:t>, </a:t>
          </a:r>
          <a:r>
            <a:rPr lang="en-GB" sz="2400" b="0" dirty="0" err="1" smtClean="0">
              <a:latin typeface="+mj-lt"/>
            </a:rPr>
            <a:t>MBrace</a:t>
          </a:r>
          <a:r>
            <a:rPr lang="en-GB" sz="2400" b="0" dirty="0" smtClean="0">
              <a:latin typeface="+mj-lt"/>
            </a:rPr>
            <a:t>, Akka.NET, </a:t>
          </a:r>
          <a:r>
            <a:rPr lang="en-GB" sz="2400" b="0" dirty="0" err="1" smtClean="0">
              <a:latin typeface="+mj-lt"/>
            </a:rPr>
            <a:t>Paket</a:t>
          </a:r>
          <a:r>
            <a:rPr lang="en-GB" sz="2400" b="0" dirty="0" smtClean="0">
              <a:latin typeface="+mj-lt"/>
            </a:rPr>
            <a:t>, FAKE, and much more</a:t>
          </a:r>
          <a:endParaRPr lang="en-GB" sz="2400" b="0" dirty="0">
            <a:latin typeface="+mj-lt"/>
          </a:endParaRPr>
        </a:p>
      </dgm:t>
    </dgm:pt>
    <dgm:pt modelId="{AEBA7BDB-E420-435E-B0B6-EEDB1D6E8B70}" type="parTrans" cxnId="{99B9F1E4-5704-4322-952F-F2A761B4FDE7}">
      <dgm:prSet/>
      <dgm:spPr/>
      <dgm:t>
        <a:bodyPr/>
        <a:lstStyle/>
        <a:p>
          <a:endParaRPr lang="en-GB"/>
        </a:p>
      </dgm:t>
    </dgm:pt>
    <dgm:pt modelId="{E2E67FC8-E56A-40FB-BACF-FF3179726CF5}" type="sibTrans" cxnId="{99B9F1E4-5704-4322-952F-F2A761B4FDE7}">
      <dgm:prSet/>
      <dgm:spPr/>
      <dgm:t>
        <a:bodyPr/>
        <a:lstStyle/>
        <a:p>
          <a:endParaRPr lang="en-GB"/>
        </a:p>
      </dgm:t>
    </dgm:pt>
    <dgm:pt modelId="{B5F63A33-8B0B-46B5-8EA9-BF0D502EBA9D}">
      <dgm:prSet/>
      <dgm:spPr/>
      <dgm:t>
        <a:bodyPr/>
        <a:lstStyle/>
        <a:p>
          <a:r>
            <a:rPr lang="en-GB" b="0" dirty="0" smtClean="0">
              <a:latin typeface="+mj-lt"/>
            </a:rPr>
            <a:t>F# - the right design for the web and cloud</a:t>
          </a:r>
          <a:endParaRPr lang="en-GB" b="0" dirty="0">
            <a:latin typeface="+mj-lt"/>
          </a:endParaRPr>
        </a:p>
      </dgm:t>
    </dgm:pt>
    <dgm:pt modelId="{FCD6969C-1622-4274-85D3-9107619CC734}" type="parTrans" cxnId="{EC7B646D-788D-4E27-A449-CE5EF50CD355}">
      <dgm:prSet/>
      <dgm:spPr/>
      <dgm:t>
        <a:bodyPr/>
        <a:lstStyle/>
        <a:p>
          <a:endParaRPr lang="en-GB"/>
        </a:p>
      </dgm:t>
    </dgm:pt>
    <dgm:pt modelId="{460B33DC-36AD-47A0-AF3E-F6EB84FDBE77}" type="sibTrans" cxnId="{EC7B646D-788D-4E27-A449-CE5EF50CD355}">
      <dgm:prSet/>
      <dgm:spPr/>
      <dgm:t>
        <a:bodyPr/>
        <a:lstStyle/>
        <a:p>
          <a:endParaRPr lang="en-GB"/>
        </a:p>
      </dgm:t>
    </dgm:pt>
    <dgm:pt modelId="{660AE2EA-0BC0-4CA2-A368-D601639CA455}">
      <dgm:prSet custT="1"/>
      <dgm:spPr/>
      <dgm:t>
        <a:bodyPr/>
        <a:lstStyle/>
        <a:p>
          <a:r>
            <a:rPr lang="en-GB" sz="5400" b="0" dirty="0" smtClean="0">
              <a:latin typeface="+mj-lt"/>
            </a:rPr>
            <a:t>Join </a:t>
          </a:r>
          <a:r>
            <a:rPr lang="en-GB" sz="5400" b="0" dirty="0" smtClean="0">
              <a:latin typeface="+mj-lt"/>
            </a:rPr>
            <a:t>in the fun!</a:t>
          </a:r>
          <a:endParaRPr lang="en-GB" sz="5400" b="0" dirty="0">
            <a:latin typeface="+mj-lt"/>
          </a:endParaRPr>
        </a:p>
      </dgm:t>
    </dgm:pt>
    <dgm:pt modelId="{B866C060-257F-4D68-B34F-01C67D4DB514}" type="parTrans" cxnId="{CFB590A6-F3D8-4614-8C18-D6D272659241}">
      <dgm:prSet/>
      <dgm:spPr/>
      <dgm:t>
        <a:bodyPr/>
        <a:lstStyle/>
        <a:p>
          <a:endParaRPr lang="en-GB"/>
        </a:p>
      </dgm:t>
    </dgm:pt>
    <dgm:pt modelId="{15A4C34B-3052-41F1-98F3-21C4C2E99FC6}" type="sibTrans" cxnId="{CFB590A6-F3D8-4614-8C18-D6D272659241}">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A941E76F-4CBD-47E6-864E-D4D161C92493}" type="pres">
      <dgm:prSet presAssocID="{B5F63A33-8B0B-46B5-8EA9-BF0D502EBA9D}" presName="node" presStyleLbl="node1" presStyleIdx="0" presStyleCnt="4">
        <dgm:presLayoutVars>
          <dgm:bulletEnabled val="1"/>
        </dgm:presLayoutVars>
      </dgm:prSet>
      <dgm:spPr/>
      <dgm:t>
        <a:bodyPr/>
        <a:lstStyle/>
        <a:p>
          <a:endParaRPr lang="en-GB"/>
        </a:p>
      </dgm:t>
    </dgm:pt>
    <dgm:pt modelId="{8B514596-20BF-4A58-85A9-2E2CC560F22C}" type="pres">
      <dgm:prSet presAssocID="{460B33DC-36AD-47A0-AF3E-F6EB84FDBE77}" presName="sibTrans" presStyleCnt="0"/>
      <dgm:spPr/>
    </dgm:pt>
    <dgm:pt modelId="{9AE88DAD-FE44-41C5-A665-578C6AD93CF6}" type="pres">
      <dgm:prSet presAssocID="{EBE9F7EC-2972-48A0-BD81-24C301C40902}" presName="node" presStyleLbl="node1" presStyleIdx="1" presStyleCnt="4">
        <dgm:presLayoutVars>
          <dgm:bulletEnabled val="1"/>
        </dgm:presLayoutVars>
      </dgm:prSet>
      <dgm:spPr/>
      <dgm:t>
        <a:bodyPr/>
        <a:lstStyle/>
        <a:p>
          <a:endParaRPr lang="en-GB"/>
        </a:p>
      </dgm:t>
    </dgm:pt>
    <dgm:pt modelId="{E6AECB5E-1AA8-43A9-AC75-A5BB63CFD346}" type="pres">
      <dgm:prSet presAssocID="{D376135F-1CF1-437F-B221-C5D37A8DEA00}" presName="sibTrans" presStyleCnt="0"/>
      <dgm:spPr/>
    </dgm:pt>
    <dgm:pt modelId="{0C61D05F-6FB0-4DDF-9C4A-474E8DDF668E}" type="pres">
      <dgm:prSet presAssocID="{17BCA5DC-D985-4392-BA1C-94492F1FEADA}" presName="node" presStyleLbl="node1" presStyleIdx="2" presStyleCnt="4">
        <dgm:presLayoutVars>
          <dgm:bulletEnabled val="1"/>
        </dgm:presLayoutVars>
      </dgm:prSet>
      <dgm:spPr/>
      <dgm:t>
        <a:bodyPr/>
        <a:lstStyle/>
        <a:p>
          <a:endParaRPr lang="en-GB"/>
        </a:p>
      </dgm:t>
    </dgm:pt>
    <dgm:pt modelId="{14425383-9F3E-4E4F-8DEF-823CD8177035}" type="pres">
      <dgm:prSet presAssocID="{E2E67FC8-E56A-40FB-BACF-FF3179726CF5}" presName="sibTrans" presStyleCnt="0"/>
      <dgm:spPr/>
    </dgm:pt>
    <dgm:pt modelId="{6F40727C-E4AA-4130-8F26-EE6CB499BEBD}" type="pres">
      <dgm:prSet presAssocID="{660AE2EA-0BC0-4CA2-A368-D601639CA455}" presName="node" presStyleLbl="node1" presStyleIdx="3" presStyleCnt="4">
        <dgm:presLayoutVars>
          <dgm:bulletEnabled val="1"/>
        </dgm:presLayoutVars>
      </dgm:prSet>
      <dgm:spPr/>
      <dgm:t>
        <a:bodyPr/>
        <a:lstStyle/>
        <a:p>
          <a:endParaRPr lang="en-GB"/>
        </a:p>
      </dgm:t>
    </dgm:pt>
  </dgm:ptLst>
  <dgm:cxnLst>
    <dgm:cxn modelId="{866D39A2-9C7B-4C46-9198-AAC803C3D028}" type="presOf" srcId="{660AE2EA-0BC0-4CA2-A368-D601639CA455}" destId="{6F40727C-E4AA-4130-8F26-EE6CB499BEBD}" srcOrd="0" destOrd="0" presId="urn:microsoft.com/office/officeart/2005/8/layout/default"/>
    <dgm:cxn modelId="{99B9F1E4-5704-4322-952F-F2A761B4FDE7}" srcId="{34E93DDE-D099-4CA2-863C-7319E600DBE4}" destId="{17BCA5DC-D985-4392-BA1C-94492F1FEADA}" srcOrd="2" destOrd="0" parTransId="{AEBA7BDB-E420-435E-B0B6-EEDB1D6E8B70}" sibTransId="{E2E67FC8-E56A-40FB-BACF-FF3179726CF5}"/>
    <dgm:cxn modelId="{D7329926-740F-4B5D-942D-ABF882E0C9E7}" type="presOf" srcId="{17BCA5DC-D985-4392-BA1C-94492F1FEADA}" destId="{0C61D05F-6FB0-4DDF-9C4A-474E8DDF668E}" srcOrd="0" destOrd="0" presId="urn:microsoft.com/office/officeart/2005/8/layout/default"/>
    <dgm:cxn modelId="{EC7B646D-788D-4E27-A449-CE5EF50CD355}" srcId="{34E93DDE-D099-4CA2-863C-7319E600DBE4}" destId="{B5F63A33-8B0B-46B5-8EA9-BF0D502EBA9D}" srcOrd="0" destOrd="0" parTransId="{FCD6969C-1622-4274-85D3-9107619CC734}" sibTransId="{460B33DC-36AD-47A0-AF3E-F6EB84FDBE77}"/>
    <dgm:cxn modelId="{ED29AD47-CC4C-4F33-BAA4-5E2FFE12077E}" srcId="{34E93DDE-D099-4CA2-863C-7319E600DBE4}" destId="{EBE9F7EC-2972-48A0-BD81-24C301C40902}" srcOrd="1" destOrd="0" parTransId="{AC84D959-CB13-4B37-8F2C-9D0CE37801A0}" sibTransId="{D376135F-1CF1-437F-B221-C5D37A8DEA00}"/>
    <dgm:cxn modelId="{526841BC-3975-4303-8650-B572246A2A86}" type="presOf" srcId="{EBE9F7EC-2972-48A0-BD81-24C301C40902}" destId="{9AE88DAD-FE44-41C5-A665-578C6AD93CF6}" srcOrd="0" destOrd="0" presId="urn:microsoft.com/office/officeart/2005/8/layout/default"/>
    <dgm:cxn modelId="{CFB590A6-F3D8-4614-8C18-D6D272659241}" srcId="{34E93DDE-D099-4CA2-863C-7319E600DBE4}" destId="{660AE2EA-0BC0-4CA2-A368-D601639CA455}" srcOrd="3" destOrd="0" parTransId="{B866C060-257F-4D68-B34F-01C67D4DB514}" sibTransId="{15A4C34B-3052-41F1-98F3-21C4C2E99FC6}"/>
    <dgm:cxn modelId="{3DE6D4E7-F345-4E49-8DF3-72C7BFC53BAF}" type="presOf" srcId="{34E93DDE-D099-4CA2-863C-7319E600DBE4}" destId="{84BBAD3E-47E3-429D-AF91-8056E7C916A7}" srcOrd="0" destOrd="0" presId="urn:microsoft.com/office/officeart/2005/8/layout/default"/>
    <dgm:cxn modelId="{5E286267-117B-4C1D-8D8E-340B68BCB655}" type="presOf" srcId="{B5F63A33-8B0B-46B5-8EA9-BF0D502EBA9D}" destId="{A941E76F-4CBD-47E6-864E-D4D161C92493}" srcOrd="0" destOrd="0" presId="urn:microsoft.com/office/officeart/2005/8/layout/default"/>
    <dgm:cxn modelId="{7952CCD4-6B6D-43AF-9898-D0CE1BF08009}" type="presParOf" srcId="{84BBAD3E-47E3-429D-AF91-8056E7C916A7}" destId="{A941E76F-4CBD-47E6-864E-D4D161C92493}" srcOrd="0" destOrd="0" presId="urn:microsoft.com/office/officeart/2005/8/layout/default"/>
    <dgm:cxn modelId="{6A8E6A05-5BFE-410E-9EF5-BDBC25EB7660}" type="presParOf" srcId="{84BBAD3E-47E3-429D-AF91-8056E7C916A7}" destId="{8B514596-20BF-4A58-85A9-2E2CC560F22C}" srcOrd="1" destOrd="0" presId="urn:microsoft.com/office/officeart/2005/8/layout/default"/>
    <dgm:cxn modelId="{EFF9EA31-B92D-4BED-9F31-836E72980AAC}" type="presParOf" srcId="{84BBAD3E-47E3-429D-AF91-8056E7C916A7}" destId="{9AE88DAD-FE44-41C5-A665-578C6AD93CF6}" srcOrd="2" destOrd="0" presId="urn:microsoft.com/office/officeart/2005/8/layout/default"/>
    <dgm:cxn modelId="{100E64F1-4805-4550-A5EE-14032C4AF810}" type="presParOf" srcId="{84BBAD3E-47E3-429D-AF91-8056E7C916A7}" destId="{E6AECB5E-1AA8-43A9-AC75-A5BB63CFD346}" srcOrd="3" destOrd="0" presId="urn:microsoft.com/office/officeart/2005/8/layout/default"/>
    <dgm:cxn modelId="{CC478CD9-BAC3-4EA1-B651-D40D29AEA1EE}" type="presParOf" srcId="{84BBAD3E-47E3-429D-AF91-8056E7C916A7}" destId="{0C61D05F-6FB0-4DDF-9C4A-474E8DDF668E}" srcOrd="4" destOrd="0" presId="urn:microsoft.com/office/officeart/2005/8/layout/default"/>
    <dgm:cxn modelId="{D1C24A54-BAAE-4CB3-8083-5651AFE6BBDC}" type="presParOf" srcId="{84BBAD3E-47E3-429D-AF91-8056E7C916A7}" destId="{14425383-9F3E-4E4F-8DEF-823CD8177035}" srcOrd="5" destOrd="0" presId="urn:microsoft.com/office/officeart/2005/8/layout/default"/>
    <dgm:cxn modelId="{0BAC32F8-63E8-471F-B503-472423D0888F}" type="presParOf" srcId="{84BBAD3E-47E3-429D-AF91-8056E7C916A7}" destId="{6F40727C-E4AA-4130-8F26-EE6CB499BEB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E93DDE-D099-4CA2-863C-7319E600DBE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GB"/>
        </a:p>
      </dgm:t>
    </dgm:pt>
    <dgm:pt modelId="{8994565F-C436-4E3A-803E-F0A753FDA242}">
      <dgm:prSet/>
      <dgm:spPr/>
      <dgm:t>
        <a:bodyPr/>
        <a:lstStyle/>
        <a:p>
          <a:r>
            <a:rPr lang="en-GB" dirty="0" smtClean="0">
              <a:latin typeface="+mj-lt"/>
            </a:rPr>
            <a:t>F# Priorities for Microsoft</a:t>
          </a:r>
          <a:endParaRPr lang="en-GB" dirty="0">
            <a:latin typeface="+mj-lt"/>
          </a:endParaRPr>
        </a:p>
      </dgm:t>
    </dgm:pt>
    <dgm:pt modelId="{9A9F4C54-58A7-41BA-84E2-1BDB8DBE2DC3}" type="parTrans" cxnId="{6236CA87-6D40-4077-B885-144BA97E78C6}">
      <dgm:prSet/>
      <dgm:spPr/>
      <dgm:t>
        <a:bodyPr/>
        <a:lstStyle/>
        <a:p>
          <a:endParaRPr lang="en-GB"/>
        </a:p>
      </dgm:t>
    </dgm:pt>
    <dgm:pt modelId="{FE284E66-65FA-46D8-A0FD-C2961F4936B3}" type="sibTrans" cxnId="{6236CA87-6D40-4077-B885-144BA97E78C6}">
      <dgm:prSet/>
      <dgm:spPr/>
      <dgm:t>
        <a:bodyPr/>
        <a:lstStyle/>
        <a:p>
          <a:endParaRPr lang="en-GB"/>
        </a:p>
      </dgm:t>
    </dgm:pt>
    <dgm:pt modelId="{AB8488DB-B9B3-4BCD-8BDA-06147A24606E}">
      <dgm:prSet/>
      <dgm:spPr/>
      <dgm:t>
        <a:bodyPr/>
        <a:lstStyle/>
        <a:p>
          <a:r>
            <a:rPr lang="en-GB" dirty="0" smtClean="0">
              <a:latin typeface="+mj-lt"/>
            </a:rPr>
            <a:t>F#, Cross-Platform, Mono and </a:t>
          </a:r>
          <a:r>
            <a:rPr lang="en-GB" dirty="0" err="1" smtClean="0">
              <a:latin typeface="+mj-lt"/>
            </a:rPr>
            <a:t>CoreCLR</a:t>
          </a:r>
          <a:endParaRPr lang="en-GB" dirty="0">
            <a:latin typeface="+mj-lt"/>
          </a:endParaRPr>
        </a:p>
      </dgm:t>
    </dgm:pt>
    <dgm:pt modelId="{97B4CEC4-DE94-4E96-BE6B-8360F2C92799}" type="parTrans" cxnId="{58F38447-3789-4B87-8081-329F0386224E}">
      <dgm:prSet/>
      <dgm:spPr/>
      <dgm:t>
        <a:bodyPr/>
        <a:lstStyle/>
        <a:p>
          <a:endParaRPr lang="en-GB"/>
        </a:p>
      </dgm:t>
    </dgm:pt>
    <dgm:pt modelId="{6A8334CC-C6DB-4BDE-A3EB-6EA382B5E4D3}" type="sibTrans" cxnId="{58F38447-3789-4B87-8081-329F0386224E}">
      <dgm:prSet/>
      <dgm:spPr/>
      <dgm:t>
        <a:bodyPr/>
        <a:lstStyle/>
        <a:p>
          <a:endParaRPr lang="en-GB"/>
        </a:p>
      </dgm:t>
    </dgm:pt>
    <dgm:pt modelId="{2DFED68E-50E3-4669-A894-A151208B1539}">
      <dgm:prSet/>
      <dgm:spPr/>
      <dgm:t>
        <a:bodyPr/>
        <a:lstStyle/>
        <a:p>
          <a:r>
            <a:rPr lang="en-GB" dirty="0" smtClean="0">
              <a:latin typeface="+mj-lt"/>
            </a:rPr>
            <a:t>F# and Cloud</a:t>
          </a:r>
          <a:endParaRPr lang="en-GB" dirty="0">
            <a:latin typeface="+mj-lt"/>
          </a:endParaRPr>
        </a:p>
      </dgm:t>
    </dgm:pt>
    <dgm:pt modelId="{AAA0440F-BC7A-469F-AF90-8A6AAE50446C}" type="parTrans" cxnId="{B58ED13D-6768-49B9-9AD8-837D7C88D868}">
      <dgm:prSet/>
      <dgm:spPr/>
      <dgm:t>
        <a:bodyPr/>
        <a:lstStyle/>
        <a:p>
          <a:endParaRPr lang="en-GB"/>
        </a:p>
      </dgm:t>
    </dgm:pt>
    <dgm:pt modelId="{F4CABA9A-BE46-48A0-AAA1-F5C5DB27EA48}" type="sibTrans" cxnId="{B58ED13D-6768-49B9-9AD8-837D7C88D868}">
      <dgm:prSet/>
      <dgm:spPr/>
      <dgm:t>
        <a:bodyPr/>
        <a:lstStyle/>
        <a:p>
          <a:endParaRPr lang="en-GB"/>
        </a:p>
      </dgm:t>
    </dgm:pt>
    <dgm:pt modelId="{F396068D-2B4E-4548-BBF9-0BC3C2AC9A3E}">
      <dgm:prSet/>
      <dgm:spPr/>
      <dgm:t>
        <a:bodyPr/>
        <a:lstStyle/>
        <a:p>
          <a:r>
            <a:rPr lang="en-GB" dirty="0" smtClean="0">
              <a:latin typeface="+mj-lt"/>
            </a:rPr>
            <a:t>F# Priorities at </a:t>
          </a:r>
          <a:r>
            <a:rPr lang="en-GB" dirty="0" err="1" smtClean="0">
              <a:latin typeface="+mj-lt"/>
            </a:rPr>
            <a:t>Xamarin</a:t>
          </a:r>
          <a:endParaRPr lang="en-GB" dirty="0">
            <a:latin typeface="+mj-lt"/>
          </a:endParaRPr>
        </a:p>
      </dgm:t>
    </dgm:pt>
    <dgm:pt modelId="{519C16B6-639A-44E9-B1D4-07D5C2F2ED33}" type="parTrans" cxnId="{A29C4AA6-BF67-4E10-9385-532F2CDA69B1}">
      <dgm:prSet/>
      <dgm:spPr/>
      <dgm:t>
        <a:bodyPr/>
        <a:lstStyle/>
        <a:p>
          <a:endParaRPr lang="en-GB"/>
        </a:p>
      </dgm:t>
    </dgm:pt>
    <dgm:pt modelId="{F1FD2041-DCE3-4615-A12D-C5AEA456C215}" type="sibTrans" cxnId="{A29C4AA6-BF67-4E10-9385-532F2CDA69B1}">
      <dgm:prSet/>
      <dgm:spPr/>
      <dgm:t>
        <a:bodyPr/>
        <a:lstStyle/>
        <a:p>
          <a:endParaRPr lang="en-GB"/>
        </a:p>
      </dgm:t>
    </dgm:pt>
    <dgm:pt modelId="{8822D032-8E2D-4CF3-B4D9-F72596208508}">
      <dgm:prSet/>
      <dgm:spPr/>
      <dgm:t>
        <a:bodyPr/>
        <a:lstStyle/>
        <a:p>
          <a:r>
            <a:rPr lang="en-GB" dirty="0" smtClean="0">
              <a:latin typeface="+mj-lt"/>
            </a:rPr>
            <a:t>F# Web</a:t>
          </a:r>
          <a:endParaRPr lang="en-GB" dirty="0">
            <a:latin typeface="+mj-lt"/>
          </a:endParaRPr>
        </a:p>
      </dgm:t>
    </dgm:pt>
    <dgm:pt modelId="{764F5AD0-9BB9-4EDD-8A1B-CFED0F580FE0}" type="parTrans" cxnId="{1E1BDD82-163F-43C0-80D5-3769963384F5}">
      <dgm:prSet/>
      <dgm:spPr/>
      <dgm:t>
        <a:bodyPr/>
        <a:lstStyle/>
        <a:p>
          <a:endParaRPr lang="en-GB"/>
        </a:p>
      </dgm:t>
    </dgm:pt>
    <dgm:pt modelId="{BE87FF5E-5196-48B4-81C6-58C94AD7EA5C}" type="sibTrans" cxnId="{1E1BDD82-163F-43C0-80D5-3769963384F5}">
      <dgm:prSet/>
      <dgm:spPr/>
      <dgm:t>
        <a:bodyPr/>
        <a:lstStyle/>
        <a:p>
          <a:endParaRPr lang="en-GB"/>
        </a:p>
      </dgm:t>
    </dgm:pt>
    <dgm:pt modelId="{712FB3FB-878E-4A3C-A25E-5FF8537F8871}">
      <dgm:prSet/>
      <dgm:spPr/>
      <dgm:t>
        <a:bodyPr/>
        <a:lstStyle/>
        <a:p>
          <a:r>
            <a:rPr lang="en-GB" dirty="0" smtClean="0">
              <a:latin typeface="+mj-lt"/>
            </a:rPr>
            <a:t>F# Data Science</a:t>
          </a:r>
          <a:endParaRPr lang="en-GB" dirty="0">
            <a:latin typeface="+mj-lt"/>
          </a:endParaRPr>
        </a:p>
      </dgm:t>
    </dgm:pt>
    <dgm:pt modelId="{09F302EC-5874-4B8A-BCD5-F01478A934F1}" type="parTrans" cxnId="{0747CABE-91E3-4E1A-9561-A927BDA28062}">
      <dgm:prSet/>
      <dgm:spPr/>
      <dgm:t>
        <a:bodyPr/>
        <a:lstStyle/>
        <a:p>
          <a:endParaRPr lang="en-GB"/>
        </a:p>
      </dgm:t>
    </dgm:pt>
    <dgm:pt modelId="{B92FF50C-63EA-4ABA-BCE6-343C82036D6B}" type="sibTrans" cxnId="{0747CABE-91E3-4E1A-9561-A927BDA28062}">
      <dgm:prSet/>
      <dgm:spPr/>
      <dgm:t>
        <a:bodyPr/>
        <a:lstStyle/>
        <a:p>
          <a:endParaRPr lang="en-GB"/>
        </a:p>
      </dgm:t>
    </dgm:pt>
    <dgm:pt modelId="{DD6BF254-304E-4C28-8E05-25152E2168C8}">
      <dgm:prSet/>
      <dgm:spPr/>
      <dgm:t>
        <a:bodyPr/>
        <a:lstStyle/>
        <a:p>
          <a:r>
            <a:rPr lang="en-GB" dirty="0" smtClean="0">
              <a:latin typeface="+mj-lt"/>
            </a:rPr>
            <a:t>F# Language Design Futures</a:t>
          </a:r>
          <a:endParaRPr lang="en-GB" dirty="0">
            <a:latin typeface="+mj-lt"/>
          </a:endParaRPr>
        </a:p>
      </dgm:t>
    </dgm:pt>
    <dgm:pt modelId="{6218DEF4-5FD7-4CB1-8B3E-44606CB8969C}" type="parTrans" cxnId="{7F92B9A7-1954-42D2-958A-EB29D3131BE4}">
      <dgm:prSet/>
      <dgm:spPr/>
      <dgm:t>
        <a:bodyPr/>
        <a:lstStyle/>
        <a:p>
          <a:endParaRPr lang="en-GB"/>
        </a:p>
      </dgm:t>
    </dgm:pt>
    <dgm:pt modelId="{179DBCDC-3D24-427B-BA84-1F7F289028EE}" type="sibTrans" cxnId="{7F92B9A7-1954-42D2-958A-EB29D3131BE4}">
      <dgm:prSet/>
      <dgm:spPr/>
      <dgm:t>
        <a:bodyPr/>
        <a:lstStyle/>
        <a:p>
          <a:endParaRPr lang="en-GB"/>
        </a:p>
      </dgm:t>
    </dgm:pt>
    <dgm:pt modelId="{84BBAD3E-47E3-429D-AF91-8056E7C916A7}" type="pres">
      <dgm:prSet presAssocID="{34E93DDE-D099-4CA2-863C-7319E600DBE4}" presName="diagram" presStyleCnt="0">
        <dgm:presLayoutVars>
          <dgm:dir/>
          <dgm:resizeHandles val="exact"/>
        </dgm:presLayoutVars>
      </dgm:prSet>
      <dgm:spPr/>
      <dgm:t>
        <a:bodyPr/>
        <a:lstStyle/>
        <a:p>
          <a:endParaRPr lang="en-GB"/>
        </a:p>
      </dgm:t>
    </dgm:pt>
    <dgm:pt modelId="{E889CF2D-7D96-49B8-940E-FB01283D32B7}" type="pres">
      <dgm:prSet presAssocID="{8994565F-C436-4E3A-803E-F0A753FDA242}" presName="node" presStyleLbl="node1" presStyleIdx="0" presStyleCnt="7">
        <dgm:presLayoutVars>
          <dgm:bulletEnabled val="1"/>
        </dgm:presLayoutVars>
      </dgm:prSet>
      <dgm:spPr/>
      <dgm:t>
        <a:bodyPr/>
        <a:lstStyle/>
        <a:p>
          <a:endParaRPr lang="en-GB"/>
        </a:p>
      </dgm:t>
    </dgm:pt>
    <dgm:pt modelId="{E23F2418-08E4-4142-AF16-2009678118E9}" type="pres">
      <dgm:prSet presAssocID="{FE284E66-65FA-46D8-A0FD-C2961F4936B3}" presName="sibTrans" presStyleCnt="0"/>
      <dgm:spPr/>
      <dgm:t>
        <a:bodyPr/>
        <a:lstStyle/>
        <a:p>
          <a:endParaRPr lang="en-GB"/>
        </a:p>
      </dgm:t>
    </dgm:pt>
    <dgm:pt modelId="{8C4F66F6-CD36-4272-B9C9-709A9C7778E2}" type="pres">
      <dgm:prSet presAssocID="{AB8488DB-B9B3-4BCD-8BDA-06147A24606E}" presName="node" presStyleLbl="node1" presStyleIdx="1" presStyleCnt="7">
        <dgm:presLayoutVars>
          <dgm:bulletEnabled val="1"/>
        </dgm:presLayoutVars>
      </dgm:prSet>
      <dgm:spPr/>
      <dgm:t>
        <a:bodyPr/>
        <a:lstStyle/>
        <a:p>
          <a:endParaRPr lang="en-GB"/>
        </a:p>
      </dgm:t>
    </dgm:pt>
    <dgm:pt modelId="{9C4F9CCA-3876-49AF-A05D-9503B5908CC2}" type="pres">
      <dgm:prSet presAssocID="{6A8334CC-C6DB-4BDE-A3EB-6EA382B5E4D3}" presName="sibTrans" presStyleCnt="0"/>
      <dgm:spPr/>
      <dgm:t>
        <a:bodyPr/>
        <a:lstStyle/>
        <a:p>
          <a:endParaRPr lang="en-GB"/>
        </a:p>
      </dgm:t>
    </dgm:pt>
    <dgm:pt modelId="{9A83569D-B02E-4E0E-A7F5-361FBA8EE5D0}" type="pres">
      <dgm:prSet presAssocID="{2DFED68E-50E3-4669-A894-A151208B1539}" presName="node" presStyleLbl="node1" presStyleIdx="2" presStyleCnt="7">
        <dgm:presLayoutVars>
          <dgm:bulletEnabled val="1"/>
        </dgm:presLayoutVars>
      </dgm:prSet>
      <dgm:spPr/>
      <dgm:t>
        <a:bodyPr/>
        <a:lstStyle/>
        <a:p>
          <a:endParaRPr lang="en-GB"/>
        </a:p>
      </dgm:t>
    </dgm:pt>
    <dgm:pt modelId="{F70A4AA7-F62B-4BD4-BE86-1059BBFE3ED6}" type="pres">
      <dgm:prSet presAssocID="{F4CABA9A-BE46-48A0-AAA1-F5C5DB27EA48}" presName="sibTrans" presStyleCnt="0"/>
      <dgm:spPr/>
      <dgm:t>
        <a:bodyPr/>
        <a:lstStyle/>
        <a:p>
          <a:endParaRPr lang="en-GB"/>
        </a:p>
      </dgm:t>
    </dgm:pt>
    <dgm:pt modelId="{495C3091-B0A4-4DFD-90B6-30427343ED75}" type="pres">
      <dgm:prSet presAssocID="{F396068D-2B4E-4548-BBF9-0BC3C2AC9A3E}" presName="node" presStyleLbl="node1" presStyleIdx="3" presStyleCnt="7">
        <dgm:presLayoutVars>
          <dgm:bulletEnabled val="1"/>
        </dgm:presLayoutVars>
      </dgm:prSet>
      <dgm:spPr/>
      <dgm:t>
        <a:bodyPr/>
        <a:lstStyle/>
        <a:p>
          <a:endParaRPr lang="en-GB"/>
        </a:p>
      </dgm:t>
    </dgm:pt>
    <dgm:pt modelId="{78E920F7-FD9D-4E14-9E2F-F1370C2238C1}" type="pres">
      <dgm:prSet presAssocID="{F1FD2041-DCE3-4615-A12D-C5AEA456C215}" presName="sibTrans" presStyleCnt="0"/>
      <dgm:spPr/>
      <dgm:t>
        <a:bodyPr/>
        <a:lstStyle/>
        <a:p>
          <a:endParaRPr lang="en-GB"/>
        </a:p>
      </dgm:t>
    </dgm:pt>
    <dgm:pt modelId="{CEB08A3D-76AA-431C-8053-F10BA75A794F}" type="pres">
      <dgm:prSet presAssocID="{8822D032-8E2D-4CF3-B4D9-F72596208508}" presName="node" presStyleLbl="node1" presStyleIdx="4" presStyleCnt="7">
        <dgm:presLayoutVars>
          <dgm:bulletEnabled val="1"/>
        </dgm:presLayoutVars>
      </dgm:prSet>
      <dgm:spPr/>
      <dgm:t>
        <a:bodyPr/>
        <a:lstStyle/>
        <a:p>
          <a:endParaRPr lang="en-GB"/>
        </a:p>
      </dgm:t>
    </dgm:pt>
    <dgm:pt modelId="{70A02E39-8B06-4BC2-8FF9-93BC15693A68}" type="pres">
      <dgm:prSet presAssocID="{BE87FF5E-5196-48B4-81C6-58C94AD7EA5C}" presName="sibTrans" presStyleCnt="0"/>
      <dgm:spPr/>
      <dgm:t>
        <a:bodyPr/>
        <a:lstStyle/>
        <a:p>
          <a:endParaRPr lang="en-GB"/>
        </a:p>
      </dgm:t>
    </dgm:pt>
    <dgm:pt modelId="{8AADE430-14FD-4316-A472-E9F7FF606DC6}" type="pres">
      <dgm:prSet presAssocID="{712FB3FB-878E-4A3C-A25E-5FF8537F8871}" presName="node" presStyleLbl="node1" presStyleIdx="5" presStyleCnt="7">
        <dgm:presLayoutVars>
          <dgm:bulletEnabled val="1"/>
        </dgm:presLayoutVars>
      </dgm:prSet>
      <dgm:spPr/>
      <dgm:t>
        <a:bodyPr/>
        <a:lstStyle/>
        <a:p>
          <a:endParaRPr lang="en-GB"/>
        </a:p>
      </dgm:t>
    </dgm:pt>
    <dgm:pt modelId="{5FD36EE5-146A-4BC4-812F-8CA20ABDB1D4}" type="pres">
      <dgm:prSet presAssocID="{B92FF50C-63EA-4ABA-BCE6-343C82036D6B}" presName="sibTrans" presStyleCnt="0"/>
      <dgm:spPr/>
      <dgm:t>
        <a:bodyPr/>
        <a:lstStyle/>
        <a:p>
          <a:endParaRPr lang="en-GB"/>
        </a:p>
      </dgm:t>
    </dgm:pt>
    <dgm:pt modelId="{02E87D7A-4628-4294-8D3B-E158936BEEBD}" type="pres">
      <dgm:prSet presAssocID="{DD6BF254-304E-4C28-8E05-25152E2168C8}" presName="node" presStyleLbl="node1" presStyleIdx="6" presStyleCnt="7">
        <dgm:presLayoutVars>
          <dgm:bulletEnabled val="1"/>
        </dgm:presLayoutVars>
      </dgm:prSet>
      <dgm:spPr/>
      <dgm:t>
        <a:bodyPr/>
        <a:lstStyle/>
        <a:p>
          <a:endParaRPr lang="en-GB"/>
        </a:p>
      </dgm:t>
    </dgm:pt>
  </dgm:ptLst>
  <dgm:cxnLst>
    <dgm:cxn modelId="{7401A7B4-7A78-49F1-A2BF-B21B3CA75E21}" type="presOf" srcId="{AB8488DB-B9B3-4BCD-8BDA-06147A24606E}" destId="{8C4F66F6-CD36-4272-B9C9-709A9C7778E2}" srcOrd="0" destOrd="0" presId="urn:microsoft.com/office/officeart/2005/8/layout/default"/>
    <dgm:cxn modelId="{7F92B9A7-1954-42D2-958A-EB29D3131BE4}" srcId="{34E93DDE-D099-4CA2-863C-7319E600DBE4}" destId="{DD6BF254-304E-4C28-8E05-25152E2168C8}" srcOrd="6" destOrd="0" parTransId="{6218DEF4-5FD7-4CB1-8B3E-44606CB8969C}" sibTransId="{179DBCDC-3D24-427B-BA84-1F7F289028EE}"/>
    <dgm:cxn modelId="{B58ED13D-6768-49B9-9AD8-837D7C88D868}" srcId="{34E93DDE-D099-4CA2-863C-7319E600DBE4}" destId="{2DFED68E-50E3-4669-A894-A151208B1539}" srcOrd="2" destOrd="0" parTransId="{AAA0440F-BC7A-469F-AF90-8A6AAE50446C}" sibTransId="{F4CABA9A-BE46-48A0-AAA1-F5C5DB27EA48}"/>
    <dgm:cxn modelId="{EA26EE03-524E-415E-BC75-04757602720B}" type="presOf" srcId="{2DFED68E-50E3-4669-A894-A151208B1539}" destId="{9A83569D-B02E-4E0E-A7F5-361FBA8EE5D0}" srcOrd="0" destOrd="0" presId="urn:microsoft.com/office/officeart/2005/8/layout/default"/>
    <dgm:cxn modelId="{A90F0171-D75A-47D1-B603-DD418180F251}" type="presOf" srcId="{8822D032-8E2D-4CF3-B4D9-F72596208508}" destId="{CEB08A3D-76AA-431C-8053-F10BA75A794F}" srcOrd="0" destOrd="0" presId="urn:microsoft.com/office/officeart/2005/8/layout/default"/>
    <dgm:cxn modelId="{1668DECC-7561-4EBF-AB99-B12B25C4BF6E}" type="presOf" srcId="{F396068D-2B4E-4548-BBF9-0BC3C2AC9A3E}" destId="{495C3091-B0A4-4DFD-90B6-30427343ED75}" srcOrd="0" destOrd="0" presId="urn:microsoft.com/office/officeart/2005/8/layout/default"/>
    <dgm:cxn modelId="{0747CABE-91E3-4E1A-9561-A927BDA28062}" srcId="{34E93DDE-D099-4CA2-863C-7319E600DBE4}" destId="{712FB3FB-878E-4A3C-A25E-5FF8537F8871}" srcOrd="5" destOrd="0" parTransId="{09F302EC-5874-4B8A-BCD5-F01478A934F1}" sibTransId="{B92FF50C-63EA-4ABA-BCE6-343C82036D6B}"/>
    <dgm:cxn modelId="{1E1BDD82-163F-43C0-80D5-3769963384F5}" srcId="{34E93DDE-D099-4CA2-863C-7319E600DBE4}" destId="{8822D032-8E2D-4CF3-B4D9-F72596208508}" srcOrd="4" destOrd="0" parTransId="{764F5AD0-9BB9-4EDD-8A1B-CFED0F580FE0}" sibTransId="{BE87FF5E-5196-48B4-81C6-58C94AD7EA5C}"/>
    <dgm:cxn modelId="{B4194112-DADA-4174-8329-7536B53A3EE8}" type="presOf" srcId="{34E93DDE-D099-4CA2-863C-7319E600DBE4}" destId="{84BBAD3E-47E3-429D-AF91-8056E7C916A7}" srcOrd="0" destOrd="0" presId="urn:microsoft.com/office/officeart/2005/8/layout/default"/>
    <dgm:cxn modelId="{A29C4AA6-BF67-4E10-9385-532F2CDA69B1}" srcId="{34E93DDE-D099-4CA2-863C-7319E600DBE4}" destId="{F396068D-2B4E-4548-BBF9-0BC3C2AC9A3E}" srcOrd="3" destOrd="0" parTransId="{519C16B6-639A-44E9-B1D4-07D5C2F2ED33}" sibTransId="{F1FD2041-DCE3-4615-A12D-C5AEA456C215}"/>
    <dgm:cxn modelId="{BF8A8F42-FCD6-40AF-9326-C2015F253A58}" type="presOf" srcId="{8994565F-C436-4E3A-803E-F0A753FDA242}" destId="{E889CF2D-7D96-49B8-940E-FB01283D32B7}" srcOrd="0" destOrd="0" presId="urn:microsoft.com/office/officeart/2005/8/layout/default"/>
    <dgm:cxn modelId="{C495ECA1-242D-4DAA-A9C5-0761803C97DF}" type="presOf" srcId="{712FB3FB-878E-4A3C-A25E-5FF8537F8871}" destId="{8AADE430-14FD-4316-A472-E9F7FF606DC6}" srcOrd="0" destOrd="0" presId="urn:microsoft.com/office/officeart/2005/8/layout/default"/>
    <dgm:cxn modelId="{6236CA87-6D40-4077-B885-144BA97E78C6}" srcId="{34E93DDE-D099-4CA2-863C-7319E600DBE4}" destId="{8994565F-C436-4E3A-803E-F0A753FDA242}" srcOrd="0" destOrd="0" parTransId="{9A9F4C54-58A7-41BA-84E2-1BDB8DBE2DC3}" sibTransId="{FE284E66-65FA-46D8-A0FD-C2961F4936B3}"/>
    <dgm:cxn modelId="{A2FF5CA1-64B9-4B21-B3A3-15A012F21FEC}" type="presOf" srcId="{DD6BF254-304E-4C28-8E05-25152E2168C8}" destId="{02E87D7A-4628-4294-8D3B-E158936BEEBD}" srcOrd="0" destOrd="0" presId="urn:microsoft.com/office/officeart/2005/8/layout/default"/>
    <dgm:cxn modelId="{58F38447-3789-4B87-8081-329F0386224E}" srcId="{34E93DDE-D099-4CA2-863C-7319E600DBE4}" destId="{AB8488DB-B9B3-4BCD-8BDA-06147A24606E}" srcOrd="1" destOrd="0" parTransId="{97B4CEC4-DE94-4E96-BE6B-8360F2C92799}" sibTransId="{6A8334CC-C6DB-4BDE-A3EB-6EA382B5E4D3}"/>
    <dgm:cxn modelId="{4CCC585B-11DA-40F0-B86F-879098FA5011}" type="presParOf" srcId="{84BBAD3E-47E3-429D-AF91-8056E7C916A7}" destId="{E889CF2D-7D96-49B8-940E-FB01283D32B7}" srcOrd="0" destOrd="0" presId="urn:microsoft.com/office/officeart/2005/8/layout/default"/>
    <dgm:cxn modelId="{0AA391BF-2558-4ABE-AEDC-C159A37A4396}" type="presParOf" srcId="{84BBAD3E-47E3-429D-AF91-8056E7C916A7}" destId="{E23F2418-08E4-4142-AF16-2009678118E9}" srcOrd="1" destOrd="0" presId="urn:microsoft.com/office/officeart/2005/8/layout/default"/>
    <dgm:cxn modelId="{D74FDE05-5457-4B4C-8425-D71F649AA205}" type="presParOf" srcId="{84BBAD3E-47E3-429D-AF91-8056E7C916A7}" destId="{8C4F66F6-CD36-4272-B9C9-709A9C7778E2}" srcOrd="2" destOrd="0" presId="urn:microsoft.com/office/officeart/2005/8/layout/default"/>
    <dgm:cxn modelId="{94FEDB96-6A77-4EF9-B77B-13C0A99477C2}" type="presParOf" srcId="{84BBAD3E-47E3-429D-AF91-8056E7C916A7}" destId="{9C4F9CCA-3876-49AF-A05D-9503B5908CC2}" srcOrd="3" destOrd="0" presId="urn:microsoft.com/office/officeart/2005/8/layout/default"/>
    <dgm:cxn modelId="{61B3CF6B-A42E-4651-B229-63621C4DCFEB}" type="presParOf" srcId="{84BBAD3E-47E3-429D-AF91-8056E7C916A7}" destId="{9A83569D-B02E-4E0E-A7F5-361FBA8EE5D0}" srcOrd="4" destOrd="0" presId="urn:microsoft.com/office/officeart/2005/8/layout/default"/>
    <dgm:cxn modelId="{B71E17F4-8FC1-4D4D-BF19-11345F1B081E}" type="presParOf" srcId="{84BBAD3E-47E3-429D-AF91-8056E7C916A7}" destId="{F70A4AA7-F62B-4BD4-BE86-1059BBFE3ED6}" srcOrd="5" destOrd="0" presId="urn:microsoft.com/office/officeart/2005/8/layout/default"/>
    <dgm:cxn modelId="{4AAF7E31-6306-4961-8960-362E937F9F14}" type="presParOf" srcId="{84BBAD3E-47E3-429D-AF91-8056E7C916A7}" destId="{495C3091-B0A4-4DFD-90B6-30427343ED75}" srcOrd="6" destOrd="0" presId="urn:microsoft.com/office/officeart/2005/8/layout/default"/>
    <dgm:cxn modelId="{3862D59E-C7FA-4387-BB6E-EBF9312947F9}" type="presParOf" srcId="{84BBAD3E-47E3-429D-AF91-8056E7C916A7}" destId="{78E920F7-FD9D-4E14-9E2F-F1370C2238C1}" srcOrd="7" destOrd="0" presId="urn:microsoft.com/office/officeart/2005/8/layout/default"/>
    <dgm:cxn modelId="{96B6F033-4B83-4BF6-9007-A00F90530590}" type="presParOf" srcId="{84BBAD3E-47E3-429D-AF91-8056E7C916A7}" destId="{CEB08A3D-76AA-431C-8053-F10BA75A794F}" srcOrd="8" destOrd="0" presId="urn:microsoft.com/office/officeart/2005/8/layout/default"/>
    <dgm:cxn modelId="{DBFCA53A-789D-421B-BD5F-6E3AEEF35F10}" type="presParOf" srcId="{84BBAD3E-47E3-429D-AF91-8056E7C916A7}" destId="{70A02E39-8B06-4BC2-8FF9-93BC15693A68}" srcOrd="9" destOrd="0" presId="urn:microsoft.com/office/officeart/2005/8/layout/default"/>
    <dgm:cxn modelId="{FA46CFC7-7ECC-46D6-A6E5-171A0C0EF724}" type="presParOf" srcId="{84BBAD3E-47E3-429D-AF91-8056E7C916A7}" destId="{8AADE430-14FD-4316-A472-E9F7FF606DC6}" srcOrd="10" destOrd="0" presId="urn:microsoft.com/office/officeart/2005/8/layout/default"/>
    <dgm:cxn modelId="{4D8B0208-566F-4C39-A2D3-5DED7EC69A20}" type="presParOf" srcId="{84BBAD3E-47E3-429D-AF91-8056E7C916A7}" destId="{5FD36EE5-146A-4BC4-812F-8CA20ABDB1D4}" srcOrd="11" destOrd="0" presId="urn:microsoft.com/office/officeart/2005/8/layout/default"/>
    <dgm:cxn modelId="{86BCD2A0-1CA9-4D3B-9BCB-306E5A954044}" type="presParOf" srcId="{84BBAD3E-47E3-429D-AF91-8056E7C916A7}" destId="{02E87D7A-4628-4294-8D3B-E158936BEEBD}"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DC61F-9554-4F83-A359-6FE8F2984F77}">
      <dsp:nvSpPr>
        <dsp:cNvPr id="0" name=""/>
        <dsp:cNvSpPr/>
      </dsp:nvSpPr>
      <dsp:spPr>
        <a:xfrm>
          <a:off x="729207" y="4690"/>
          <a:ext cx="2714712" cy="1628827"/>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u="none" kern="1200" dirty="0" smtClean="0">
              <a:latin typeface="Segoe UI Light" panose="020B0502040204020203" pitchFamily="34" charset="0"/>
            </a:rPr>
            <a:t>F# is open, cross-platform, neutral, independent</a:t>
          </a:r>
          <a:endParaRPr lang="en-GB" sz="2300" b="0" u="none" kern="1200" dirty="0">
            <a:latin typeface="Segoe UI Light" panose="020B0502040204020203" pitchFamily="34" charset="0"/>
          </a:endParaRPr>
        </a:p>
      </dsp:txBody>
      <dsp:txXfrm>
        <a:off x="729207" y="4690"/>
        <a:ext cx="2714712" cy="1628827"/>
      </dsp:txXfrm>
    </dsp:sp>
    <dsp:sp modelId="{26173910-6CAB-4A25-AC9D-B4857C42D832}">
      <dsp:nvSpPr>
        <dsp:cNvPr id="0" name=""/>
        <dsp:cNvSpPr/>
      </dsp:nvSpPr>
      <dsp:spPr>
        <a:xfrm>
          <a:off x="3715390" y="4690"/>
          <a:ext cx="2714712" cy="1628827"/>
        </a:xfrm>
        <a:prstGeom prst="rect">
          <a:avLst/>
        </a:prstGeom>
        <a:solidFill>
          <a:schemeClr val="accent5">
            <a:hueOff val="-1405002"/>
            <a:satOff val="-2856"/>
            <a:lumOff val="-9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b="0" u="none" kern="1200" baseline="0" dirty="0" smtClean="0">
              <a:latin typeface="Segoe UI Light" panose="020B0502040204020203" pitchFamily="34" charset="0"/>
            </a:rPr>
            <a:t>The F# language is accepting contributions</a:t>
          </a:r>
          <a:endParaRPr lang="en-GB" sz="2300" b="0" u="none" kern="1200" dirty="0"/>
        </a:p>
      </dsp:txBody>
      <dsp:txXfrm>
        <a:off x="3715390" y="4690"/>
        <a:ext cx="2714712" cy="1628827"/>
      </dsp:txXfrm>
    </dsp:sp>
    <dsp:sp modelId="{D3EB88B9-0AA2-4E01-A4D0-65EDC49182AA}">
      <dsp:nvSpPr>
        <dsp:cNvPr id="0" name=""/>
        <dsp:cNvSpPr/>
      </dsp:nvSpPr>
      <dsp:spPr>
        <a:xfrm>
          <a:off x="6701574" y="4690"/>
          <a:ext cx="2714712" cy="1628827"/>
        </a:xfrm>
        <a:prstGeom prst="rect">
          <a:avLst/>
        </a:prstGeom>
        <a:solidFill>
          <a:schemeClr val="accent5">
            <a:hueOff val="-2810004"/>
            <a:satOff val="-5713"/>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b="0" u="none" kern="1200" baseline="0" dirty="0" smtClean="0">
              <a:latin typeface="Segoe UI Light" panose="020B0502040204020203" pitchFamily="34" charset="0"/>
            </a:rPr>
            <a:t>fsharp.org</a:t>
          </a:r>
          <a:endParaRPr lang="en-GB" sz="2300" b="0" u="none" kern="1200" dirty="0"/>
        </a:p>
      </dsp:txBody>
      <dsp:txXfrm>
        <a:off x="6701574" y="4690"/>
        <a:ext cx="2714712" cy="1628827"/>
      </dsp:txXfrm>
    </dsp:sp>
    <dsp:sp modelId="{3BA32929-EE9C-4E0C-85E5-8B6344E85F5D}">
      <dsp:nvSpPr>
        <dsp:cNvPr id="0" name=""/>
        <dsp:cNvSpPr/>
      </dsp:nvSpPr>
      <dsp:spPr>
        <a:xfrm>
          <a:off x="729207" y="1904989"/>
          <a:ext cx="2714712" cy="1628827"/>
        </a:xfrm>
        <a:prstGeom prst="rect">
          <a:avLst/>
        </a:prstGeom>
        <a:solidFill>
          <a:schemeClr val="accent5">
            <a:hueOff val="-4215005"/>
            <a:satOff val="-8569"/>
            <a:lumOff val="-294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sz="2300" b="0" u="none" kern="1200" baseline="0" smtClean="0">
              <a:latin typeface="Segoe UI Light" panose="020B0502040204020203" pitchFamily="34" charset="0"/>
            </a:rPr>
            <a:t>Xamarin </a:t>
          </a:r>
          <a:r>
            <a:rPr lang="en-GB" sz="2300" b="0" u="none" kern="1200" baseline="0" dirty="0" smtClean="0">
              <a:latin typeface="Segoe UI Light" panose="020B0502040204020203" pitchFamily="34" charset="0"/>
            </a:rPr>
            <a:t>provide F# tools Android and iOS</a:t>
          </a:r>
          <a:endParaRPr lang="en-GB" sz="2300" b="0" u="none" kern="1200" dirty="0"/>
        </a:p>
      </dsp:txBody>
      <dsp:txXfrm>
        <a:off x="729207" y="1904989"/>
        <a:ext cx="2714712" cy="1628827"/>
      </dsp:txXfrm>
    </dsp:sp>
    <dsp:sp modelId="{EEABEB6C-F727-47C6-9ED2-69321E699B00}">
      <dsp:nvSpPr>
        <dsp:cNvPr id="0" name=""/>
        <dsp:cNvSpPr/>
      </dsp:nvSpPr>
      <dsp:spPr>
        <a:xfrm>
          <a:off x="3715390" y="1904989"/>
          <a:ext cx="2714712" cy="1628827"/>
        </a:xfrm>
        <a:prstGeom prst="rect">
          <a:avLst/>
        </a:prstGeom>
        <a:solidFill>
          <a:schemeClr val="accent5">
            <a:hueOff val="-5620008"/>
            <a:satOff val="-11426"/>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kern="1200" dirty="0" smtClean="0">
              <a:latin typeface="Segoe UI Light" panose="020B0502040204020203" pitchFamily="34" charset="0"/>
            </a:rPr>
            <a:t>The Visual F# Tools are Microsoft’s </a:t>
          </a:r>
          <a:r>
            <a:rPr lang="en-GB" sz="2300" b="0" u="none" kern="1200" dirty="0" smtClean="0">
              <a:latin typeface="Segoe UI Light" panose="020B0502040204020203" pitchFamily="34" charset="0"/>
            </a:rPr>
            <a:t>professional</a:t>
          </a:r>
          <a:r>
            <a:rPr lang="en-GB" sz="2300" kern="1200" dirty="0" smtClean="0">
              <a:latin typeface="Segoe UI Light" panose="020B0502040204020203" pitchFamily="34" charset="0"/>
            </a:rPr>
            <a:t> tools for Windows and Azure</a:t>
          </a:r>
        </a:p>
      </dsp:txBody>
      <dsp:txXfrm>
        <a:off x="3715390" y="1904989"/>
        <a:ext cx="2714712" cy="1628827"/>
      </dsp:txXfrm>
    </dsp:sp>
    <dsp:sp modelId="{EFEE37CB-8353-4BE7-B437-3CC87860D94D}">
      <dsp:nvSpPr>
        <dsp:cNvPr id="0" name=""/>
        <dsp:cNvSpPr/>
      </dsp:nvSpPr>
      <dsp:spPr>
        <a:xfrm>
          <a:off x="6701574" y="1904989"/>
          <a:ext cx="2714712" cy="1628827"/>
        </a:xfrm>
        <a:prstGeom prst="rect">
          <a:avLst/>
        </a:prstGeom>
        <a:solidFill>
          <a:schemeClr val="accent5">
            <a:hueOff val="-7025010"/>
            <a:satOff val="-14282"/>
            <a:lumOff val="-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u="none" kern="1200" smtClean="0">
              <a:latin typeface="Segoe UI Light" panose="020B0502040204020203" pitchFamily="34" charset="0"/>
            </a:rPr>
            <a:t>Debian </a:t>
          </a:r>
          <a:r>
            <a:rPr lang="en-GB" sz="2300" b="0" u="none" kern="1200" dirty="0" smtClean="0">
              <a:latin typeface="Segoe UI Light" panose="020B0502040204020203" pitchFamily="34" charset="0"/>
            </a:rPr>
            <a:t>packages, Docker containers and more for Linux</a:t>
          </a:r>
          <a:endParaRPr lang="en-GB" sz="2300" b="0" u="none" kern="1200" dirty="0">
            <a:latin typeface="Segoe UI Light" panose="020B0502040204020203" pitchFamily="34" charset="0"/>
          </a:endParaRPr>
        </a:p>
      </dsp:txBody>
      <dsp:txXfrm>
        <a:off x="6701574" y="1904989"/>
        <a:ext cx="2714712" cy="1628827"/>
      </dsp:txXfrm>
    </dsp:sp>
    <dsp:sp modelId="{1186CC94-DC70-4D57-A77D-37EDB4FD06E7}">
      <dsp:nvSpPr>
        <dsp:cNvPr id="0" name=""/>
        <dsp:cNvSpPr/>
      </dsp:nvSpPr>
      <dsp:spPr>
        <a:xfrm>
          <a:off x="729207" y="3805287"/>
          <a:ext cx="2714712" cy="1628827"/>
        </a:xfrm>
        <a:prstGeom prst="rect">
          <a:avLst/>
        </a:prstGeom>
        <a:solidFill>
          <a:schemeClr val="accent5">
            <a:hueOff val="-8430011"/>
            <a:satOff val="-17139"/>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kern="1200" baseline="0" dirty="0" smtClean="0">
              <a:latin typeface="Segoe UI Light" panose="020B0502040204020203" pitchFamily="34" charset="0"/>
            </a:rPr>
            <a:t>The F# Compiler Service powers many other tools</a:t>
          </a:r>
          <a:endParaRPr lang="en-GB" sz="2300" kern="1200" dirty="0"/>
        </a:p>
      </dsp:txBody>
      <dsp:txXfrm>
        <a:off x="729207" y="3805287"/>
        <a:ext cx="2714712" cy="1628827"/>
      </dsp:txXfrm>
    </dsp:sp>
    <dsp:sp modelId="{8DF07D46-6FCE-4D78-BE30-6F59EF76CF27}">
      <dsp:nvSpPr>
        <dsp:cNvPr id="0" name=""/>
        <dsp:cNvSpPr/>
      </dsp:nvSpPr>
      <dsp:spPr>
        <a:xfrm>
          <a:off x="3715390" y="3805287"/>
          <a:ext cx="2714712" cy="1628827"/>
        </a:xfrm>
        <a:prstGeom prst="rect">
          <a:avLst/>
        </a:prstGeom>
        <a:solidFill>
          <a:schemeClr val="accent5">
            <a:hueOff val="-9835013"/>
            <a:satOff val="-19995"/>
            <a:lumOff val="-686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kern="1200" baseline="0" dirty="0" smtClean="0">
              <a:latin typeface="Segoe UI Light" panose="020B0502040204020203" pitchFamily="34" charset="0"/>
            </a:rPr>
            <a:t>The F# community is very “self-empowered”</a:t>
          </a:r>
        </a:p>
      </dsp:txBody>
      <dsp:txXfrm>
        <a:off x="3715390" y="3805287"/>
        <a:ext cx="2714712" cy="1628827"/>
      </dsp:txXfrm>
    </dsp:sp>
    <dsp:sp modelId="{C74EC330-05F3-47AC-A5BF-0DC71ACE6964}">
      <dsp:nvSpPr>
        <dsp:cNvPr id="0" name=""/>
        <dsp:cNvSpPr/>
      </dsp:nvSpPr>
      <dsp:spPr>
        <a:xfrm>
          <a:off x="6701574" y="3805287"/>
          <a:ext cx="2714712" cy="1628827"/>
        </a:xfrm>
        <a:prstGeom prst="rect">
          <a:avLst/>
        </a:prstGeom>
        <a:solidFill>
          <a:schemeClr val="accent5">
            <a:hueOff val="-11240015"/>
            <a:satOff val="-2285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GB" sz="2300" b="0" u="none" kern="1200" dirty="0" smtClean="0">
              <a:latin typeface="Segoe UI Light" panose="020B0502040204020203" pitchFamily="34" charset="0"/>
            </a:rPr>
            <a:t>F# 4.0 now complete!</a:t>
          </a:r>
          <a:endParaRPr lang="en-GB" sz="2300" kern="1200" dirty="0">
            <a:latin typeface="Segoe UI Light" panose="020B0502040204020203" pitchFamily="34" charset="0"/>
          </a:endParaRPr>
        </a:p>
      </dsp:txBody>
      <dsp:txXfrm>
        <a:off x="6701574" y="3805287"/>
        <a:ext cx="2714712" cy="16288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A1B80-B73E-4059-9F72-D6AEDEAE6B1B}">
      <dsp:nvSpPr>
        <dsp:cNvPr id="0" name=""/>
        <dsp:cNvSpPr/>
      </dsp:nvSpPr>
      <dsp:spPr>
        <a:xfrm>
          <a:off x="1066028" y="884"/>
          <a:ext cx="3809011" cy="2285406"/>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b="0" kern="1200" dirty="0" smtClean="0">
              <a:latin typeface="+mj-lt"/>
            </a:rPr>
            <a:t>Functional</a:t>
          </a:r>
          <a:endParaRPr lang="en-GB" sz="6000" b="0" kern="1200" dirty="0">
            <a:latin typeface="+mj-lt"/>
          </a:endParaRPr>
        </a:p>
      </dsp:txBody>
      <dsp:txXfrm>
        <a:off x="1066028" y="884"/>
        <a:ext cx="3809011" cy="2285406"/>
      </dsp:txXfrm>
    </dsp:sp>
    <dsp:sp modelId="{748F33A0-49AE-46E8-8DD2-25D375528961}">
      <dsp:nvSpPr>
        <dsp:cNvPr id="0" name=""/>
        <dsp:cNvSpPr/>
      </dsp:nvSpPr>
      <dsp:spPr>
        <a:xfrm>
          <a:off x="5255940" y="884"/>
          <a:ext cx="3809011" cy="2285406"/>
        </a:xfrm>
        <a:prstGeom prst="rect">
          <a:avLst/>
        </a:prstGeom>
        <a:solidFill>
          <a:schemeClr val="accent2">
            <a:hueOff val="5040204"/>
            <a:satOff val="-15485"/>
            <a:lumOff val="-17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b="0" kern="1200" dirty="0" smtClean="0">
              <a:latin typeface="+mj-lt"/>
            </a:rPr>
            <a:t>Scripting</a:t>
          </a:r>
          <a:endParaRPr lang="en-GB" sz="6000" b="0" kern="1200" dirty="0">
            <a:latin typeface="+mj-lt"/>
          </a:endParaRPr>
        </a:p>
      </dsp:txBody>
      <dsp:txXfrm>
        <a:off x="5255940" y="884"/>
        <a:ext cx="3809011" cy="2285406"/>
      </dsp:txXfrm>
    </dsp:sp>
    <dsp:sp modelId="{BF9A301C-7C1C-4360-9922-562C1E9DC18C}">
      <dsp:nvSpPr>
        <dsp:cNvPr id="0" name=""/>
        <dsp:cNvSpPr/>
      </dsp:nvSpPr>
      <dsp:spPr>
        <a:xfrm>
          <a:off x="1066028" y="2667192"/>
          <a:ext cx="3809011" cy="2285406"/>
        </a:xfrm>
        <a:prstGeom prst="rect">
          <a:avLst/>
        </a:prstGeom>
        <a:solidFill>
          <a:schemeClr val="accent2">
            <a:hueOff val="10080408"/>
            <a:satOff val="-30971"/>
            <a:lumOff val="-35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b="0" kern="1200" smtClean="0">
              <a:latin typeface="+mj-lt"/>
            </a:rPr>
            <a:t>Async</a:t>
          </a:r>
          <a:endParaRPr lang="en-GB" sz="6000" b="0" kern="1200" dirty="0">
            <a:latin typeface="+mj-lt"/>
          </a:endParaRPr>
        </a:p>
      </dsp:txBody>
      <dsp:txXfrm>
        <a:off x="1066028" y="2667192"/>
        <a:ext cx="3809011" cy="2285406"/>
      </dsp:txXfrm>
    </dsp:sp>
    <dsp:sp modelId="{A941E76F-4CBD-47E6-864E-D4D161C92493}">
      <dsp:nvSpPr>
        <dsp:cNvPr id="0" name=""/>
        <dsp:cNvSpPr/>
      </dsp:nvSpPr>
      <dsp:spPr>
        <a:xfrm>
          <a:off x="5255940" y="2667192"/>
          <a:ext cx="3809011" cy="2285406"/>
        </a:xfrm>
        <a:prstGeom prst="rect">
          <a:avLst/>
        </a:prstGeom>
        <a:solidFill>
          <a:schemeClr val="accent2">
            <a:hueOff val="15120612"/>
            <a:satOff val="-46456"/>
            <a:lumOff val="-529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GB" sz="6000" b="0" kern="1200" dirty="0" smtClean="0">
              <a:latin typeface="+mj-lt"/>
            </a:rPr>
            <a:t>Type-providers</a:t>
          </a:r>
          <a:endParaRPr lang="en-GB" sz="6000" b="0" kern="1200" dirty="0">
            <a:latin typeface="+mj-lt"/>
          </a:endParaRPr>
        </a:p>
      </dsp:txBody>
      <dsp:txXfrm>
        <a:off x="5255940" y="2667192"/>
        <a:ext cx="3809011" cy="2285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1E76F-4CBD-47E6-864E-D4D161C92493}">
      <dsp:nvSpPr>
        <dsp:cNvPr id="0" name=""/>
        <dsp:cNvSpPr/>
      </dsp:nvSpPr>
      <dsp:spPr>
        <a:xfrm>
          <a:off x="786510" y="3122"/>
          <a:ext cx="4178891" cy="250733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GB" sz="3700" b="0" kern="1200" dirty="0" smtClean="0">
              <a:latin typeface="+mj-lt"/>
            </a:rPr>
            <a:t>F# - the right design for the web and cloud</a:t>
          </a:r>
          <a:endParaRPr lang="en-GB" sz="3700" b="0" kern="1200" dirty="0">
            <a:latin typeface="+mj-lt"/>
          </a:endParaRPr>
        </a:p>
      </dsp:txBody>
      <dsp:txXfrm>
        <a:off x="786510" y="3122"/>
        <a:ext cx="4178891" cy="2507335"/>
      </dsp:txXfrm>
    </dsp:sp>
    <dsp:sp modelId="{9AE88DAD-FE44-41C5-A665-578C6AD93CF6}">
      <dsp:nvSpPr>
        <dsp:cNvPr id="0" name=""/>
        <dsp:cNvSpPr/>
      </dsp:nvSpPr>
      <dsp:spPr>
        <a:xfrm>
          <a:off x="5383292" y="3122"/>
          <a:ext cx="4178891" cy="2507335"/>
        </a:xfrm>
        <a:prstGeom prst="rect">
          <a:avLst/>
        </a:prstGeom>
        <a:solidFill>
          <a:schemeClr val="accent2">
            <a:hueOff val="5040204"/>
            <a:satOff val="-15485"/>
            <a:lumOff val="-176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GB" sz="3700" b="0" kern="1200" dirty="0" smtClean="0">
              <a:latin typeface="+mj-lt"/>
            </a:rPr>
            <a:t>F# community – fun, happy, creative and practical</a:t>
          </a:r>
          <a:endParaRPr lang="en-GB" sz="3700" b="0" kern="1200" dirty="0">
            <a:latin typeface="+mj-lt"/>
          </a:endParaRPr>
        </a:p>
      </dsp:txBody>
      <dsp:txXfrm>
        <a:off x="5383292" y="3122"/>
        <a:ext cx="4178891" cy="2507335"/>
      </dsp:txXfrm>
    </dsp:sp>
    <dsp:sp modelId="{0C61D05F-6FB0-4DDF-9C4A-474E8DDF668E}">
      <dsp:nvSpPr>
        <dsp:cNvPr id="0" name=""/>
        <dsp:cNvSpPr/>
      </dsp:nvSpPr>
      <dsp:spPr>
        <a:xfrm>
          <a:off x="786510" y="2928347"/>
          <a:ext cx="4178891" cy="2507335"/>
        </a:xfrm>
        <a:prstGeom prst="rect">
          <a:avLst/>
        </a:prstGeom>
        <a:solidFill>
          <a:schemeClr val="accent2">
            <a:hueOff val="10080408"/>
            <a:satOff val="-30971"/>
            <a:lumOff val="-35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GB" sz="3600" b="0" kern="1200" dirty="0" smtClean="0">
              <a:latin typeface="+mj-lt"/>
            </a:rPr>
            <a:t>Awesome Tech!</a:t>
          </a:r>
        </a:p>
        <a:p>
          <a:pPr lvl="0" algn="ctr" defTabSz="1600200">
            <a:lnSpc>
              <a:spcPct val="90000"/>
            </a:lnSpc>
            <a:spcBef>
              <a:spcPct val="0"/>
            </a:spcBef>
            <a:spcAft>
              <a:spcPct val="35000"/>
            </a:spcAft>
          </a:pPr>
          <a:r>
            <a:rPr lang="en-GB" sz="2400" b="0" kern="1200" dirty="0" smtClean="0">
              <a:latin typeface="+mj-lt"/>
            </a:rPr>
            <a:t>Suave, Docker, </a:t>
          </a:r>
          <a:r>
            <a:rPr lang="en-GB" sz="2400" b="0" kern="1200" dirty="0" err="1" smtClean="0">
              <a:latin typeface="+mj-lt"/>
            </a:rPr>
            <a:t>CoreCLR</a:t>
          </a:r>
          <a:r>
            <a:rPr lang="en-GB" sz="2400" b="0" kern="1200" dirty="0" smtClean="0">
              <a:latin typeface="+mj-lt"/>
            </a:rPr>
            <a:t>, </a:t>
          </a:r>
          <a:r>
            <a:rPr lang="en-GB" sz="2400" b="0" kern="1200" dirty="0" err="1" smtClean="0">
              <a:latin typeface="+mj-lt"/>
            </a:rPr>
            <a:t>MBrace</a:t>
          </a:r>
          <a:r>
            <a:rPr lang="en-GB" sz="2400" b="0" kern="1200" dirty="0" smtClean="0">
              <a:latin typeface="+mj-lt"/>
            </a:rPr>
            <a:t>, Akka.NET, </a:t>
          </a:r>
          <a:r>
            <a:rPr lang="en-GB" sz="2400" b="0" kern="1200" dirty="0" err="1" smtClean="0">
              <a:latin typeface="+mj-lt"/>
            </a:rPr>
            <a:t>Paket</a:t>
          </a:r>
          <a:r>
            <a:rPr lang="en-GB" sz="2400" b="0" kern="1200" dirty="0" smtClean="0">
              <a:latin typeface="+mj-lt"/>
            </a:rPr>
            <a:t>, FAKE, and much more</a:t>
          </a:r>
          <a:endParaRPr lang="en-GB" sz="2400" b="0" kern="1200" dirty="0">
            <a:latin typeface="+mj-lt"/>
          </a:endParaRPr>
        </a:p>
      </dsp:txBody>
      <dsp:txXfrm>
        <a:off x="786510" y="2928347"/>
        <a:ext cx="4178891" cy="2507335"/>
      </dsp:txXfrm>
    </dsp:sp>
    <dsp:sp modelId="{6F40727C-E4AA-4130-8F26-EE6CB499BEBD}">
      <dsp:nvSpPr>
        <dsp:cNvPr id="0" name=""/>
        <dsp:cNvSpPr/>
      </dsp:nvSpPr>
      <dsp:spPr>
        <a:xfrm>
          <a:off x="5383292" y="2928347"/>
          <a:ext cx="4178891" cy="2507335"/>
        </a:xfrm>
        <a:prstGeom prst="rect">
          <a:avLst/>
        </a:prstGeom>
        <a:solidFill>
          <a:schemeClr val="accent2">
            <a:hueOff val="15120612"/>
            <a:satOff val="-46456"/>
            <a:lumOff val="-529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GB" sz="5400" b="0" kern="1200" dirty="0" smtClean="0">
              <a:latin typeface="+mj-lt"/>
            </a:rPr>
            <a:t>Join </a:t>
          </a:r>
          <a:r>
            <a:rPr lang="en-GB" sz="5400" b="0" kern="1200" dirty="0" smtClean="0">
              <a:latin typeface="+mj-lt"/>
            </a:rPr>
            <a:t>in the fun!</a:t>
          </a:r>
          <a:endParaRPr lang="en-GB" sz="5400" b="0" kern="1200" dirty="0">
            <a:latin typeface="+mj-lt"/>
          </a:endParaRPr>
        </a:p>
      </dsp:txBody>
      <dsp:txXfrm>
        <a:off x="5383292" y="2928347"/>
        <a:ext cx="4178891" cy="25073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9CF2D-7D96-49B8-940E-FB01283D32B7}">
      <dsp:nvSpPr>
        <dsp:cNvPr id="0" name=""/>
        <dsp:cNvSpPr/>
      </dsp:nvSpPr>
      <dsp:spPr>
        <a:xfrm>
          <a:off x="824661" y="848"/>
          <a:ext cx="2718553" cy="1631132"/>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latin typeface="+mj-lt"/>
            </a:rPr>
            <a:t>F# Priorities for Microsoft</a:t>
          </a:r>
          <a:endParaRPr lang="en-GB" sz="3000" kern="1200" dirty="0">
            <a:latin typeface="+mj-lt"/>
          </a:endParaRPr>
        </a:p>
      </dsp:txBody>
      <dsp:txXfrm>
        <a:off x="824661" y="848"/>
        <a:ext cx="2718553" cy="1631132"/>
      </dsp:txXfrm>
    </dsp:sp>
    <dsp:sp modelId="{8C4F66F6-CD36-4272-B9C9-709A9C7778E2}">
      <dsp:nvSpPr>
        <dsp:cNvPr id="0" name=""/>
        <dsp:cNvSpPr/>
      </dsp:nvSpPr>
      <dsp:spPr>
        <a:xfrm>
          <a:off x="3815070" y="848"/>
          <a:ext cx="2718553" cy="1631132"/>
        </a:xfrm>
        <a:prstGeom prst="rect">
          <a:avLst/>
        </a:prstGeom>
        <a:solidFill>
          <a:schemeClr val="accent5">
            <a:hueOff val="-1873336"/>
            <a:satOff val="-3809"/>
            <a:lumOff val="-13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latin typeface="+mj-lt"/>
            </a:rPr>
            <a:t>F#, Cross-Platform, Mono and </a:t>
          </a:r>
          <a:r>
            <a:rPr lang="en-GB" sz="3000" kern="1200" dirty="0" err="1" smtClean="0">
              <a:latin typeface="+mj-lt"/>
            </a:rPr>
            <a:t>CoreCLR</a:t>
          </a:r>
          <a:endParaRPr lang="en-GB" sz="3000" kern="1200" dirty="0">
            <a:latin typeface="+mj-lt"/>
          </a:endParaRPr>
        </a:p>
      </dsp:txBody>
      <dsp:txXfrm>
        <a:off x="3815070" y="848"/>
        <a:ext cx="2718553" cy="1631132"/>
      </dsp:txXfrm>
    </dsp:sp>
    <dsp:sp modelId="{9A83569D-B02E-4E0E-A7F5-361FBA8EE5D0}">
      <dsp:nvSpPr>
        <dsp:cNvPr id="0" name=""/>
        <dsp:cNvSpPr/>
      </dsp:nvSpPr>
      <dsp:spPr>
        <a:xfrm>
          <a:off x="6805479" y="848"/>
          <a:ext cx="2718553" cy="1631132"/>
        </a:xfrm>
        <a:prstGeom prst="rect">
          <a:avLst/>
        </a:prstGeom>
        <a:solidFill>
          <a:schemeClr val="accent5">
            <a:hueOff val="-3746672"/>
            <a:satOff val="-7617"/>
            <a:lumOff val="-26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latin typeface="+mj-lt"/>
            </a:rPr>
            <a:t>F# and Cloud</a:t>
          </a:r>
          <a:endParaRPr lang="en-GB" sz="3000" kern="1200" dirty="0">
            <a:latin typeface="+mj-lt"/>
          </a:endParaRPr>
        </a:p>
      </dsp:txBody>
      <dsp:txXfrm>
        <a:off x="6805479" y="848"/>
        <a:ext cx="2718553" cy="1631132"/>
      </dsp:txXfrm>
    </dsp:sp>
    <dsp:sp modelId="{495C3091-B0A4-4DFD-90B6-30427343ED75}">
      <dsp:nvSpPr>
        <dsp:cNvPr id="0" name=""/>
        <dsp:cNvSpPr/>
      </dsp:nvSpPr>
      <dsp:spPr>
        <a:xfrm>
          <a:off x="824661" y="1903836"/>
          <a:ext cx="2718553" cy="1631132"/>
        </a:xfrm>
        <a:prstGeom prst="rect">
          <a:avLst/>
        </a:prstGeom>
        <a:solidFill>
          <a:schemeClr val="accent5">
            <a:hueOff val="-5620008"/>
            <a:satOff val="-11426"/>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latin typeface="+mj-lt"/>
            </a:rPr>
            <a:t>F# Priorities at </a:t>
          </a:r>
          <a:r>
            <a:rPr lang="en-GB" sz="3000" kern="1200" dirty="0" err="1" smtClean="0">
              <a:latin typeface="+mj-lt"/>
            </a:rPr>
            <a:t>Xamarin</a:t>
          </a:r>
          <a:endParaRPr lang="en-GB" sz="3000" kern="1200" dirty="0">
            <a:latin typeface="+mj-lt"/>
          </a:endParaRPr>
        </a:p>
      </dsp:txBody>
      <dsp:txXfrm>
        <a:off x="824661" y="1903836"/>
        <a:ext cx="2718553" cy="1631132"/>
      </dsp:txXfrm>
    </dsp:sp>
    <dsp:sp modelId="{CEB08A3D-76AA-431C-8053-F10BA75A794F}">
      <dsp:nvSpPr>
        <dsp:cNvPr id="0" name=""/>
        <dsp:cNvSpPr/>
      </dsp:nvSpPr>
      <dsp:spPr>
        <a:xfrm>
          <a:off x="3815070" y="1903836"/>
          <a:ext cx="2718553" cy="1631132"/>
        </a:xfrm>
        <a:prstGeom prst="rect">
          <a:avLst/>
        </a:prstGeom>
        <a:solidFill>
          <a:schemeClr val="accent5">
            <a:hueOff val="-7493344"/>
            <a:satOff val="-15235"/>
            <a:lumOff val="-52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latin typeface="+mj-lt"/>
            </a:rPr>
            <a:t>F# Web</a:t>
          </a:r>
          <a:endParaRPr lang="en-GB" sz="3000" kern="1200" dirty="0">
            <a:latin typeface="+mj-lt"/>
          </a:endParaRPr>
        </a:p>
      </dsp:txBody>
      <dsp:txXfrm>
        <a:off x="3815070" y="1903836"/>
        <a:ext cx="2718553" cy="1631132"/>
      </dsp:txXfrm>
    </dsp:sp>
    <dsp:sp modelId="{8AADE430-14FD-4316-A472-E9F7FF606DC6}">
      <dsp:nvSpPr>
        <dsp:cNvPr id="0" name=""/>
        <dsp:cNvSpPr/>
      </dsp:nvSpPr>
      <dsp:spPr>
        <a:xfrm>
          <a:off x="6805479" y="1903836"/>
          <a:ext cx="2718553" cy="1631132"/>
        </a:xfrm>
        <a:prstGeom prst="rect">
          <a:avLst/>
        </a:prstGeom>
        <a:solidFill>
          <a:schemeClr val="accent5">
            <a:hueOff val="-9366679"/>
            <a:satOff val="-19043"/>
            <a:lumOff val="-65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latin typeface="+mj-lt"/>
            </a:rPr>
            <a:t>F# Data Science</a:t>
          </a:r>
          <a:endParaRPr lang="en-GB" sz="3000" kern="1200" dirty="0">
            <a:latin typeface="+mj-lt"/>
          </a:endParaRPr>
        </a:p>
      </dsp:txBody>
      <dsp:txXfrm>
        <a:off x="6805479" y="1903836"/>
        <a:ext cx="2718553" cy="1631132"/>
      </dsp:txXfrm>
    </dsp:sp>
    <dsp:sp modelId="{02E87D7A-4628-4294-8D3B-E158936BEEBD}">
      <dsp:nvSpPr>
        <dsp:cNvPr id="0" name=""/>
        <dsp:cNvSpPr/>
      </dsp:nvSpPr>
      <dsp:spPr>
        <a:xfrm>
          <a:off x="3815070" y="3806823"/>
          <a:ext cx="2718553" cy="1631132"/>
        </a:xfrm>
        <a:prstGeom prst="rect">
          <a:avLst/>
        </a:prstGeom>
        <a:solidFill>
          <a:schemeClr val="accent5">
            <a:hueOff val="-11240015"/>
            <a:satOff val="-2285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GB" sz="3000" kern="1200" dirty="0" smtClean="0">
              <a:latin typeface="+mj-lt"/>
            </a:rPr>
            <a:t>F# Language Design Futures</a:t>
          </a:r>
          <a:endParaRPr lang="en-GB" sz="3000" kern="1200" dirty="0">
            <a:latin typeface="+mj-lt"/>
          </a:endParaRPr>
        </a:p>
      </dsp:txBody>
      <dsp:txXfrm>
        <a:off x="3815070" y="3806823"/>
        <a:ext cx="2718553" cy="16311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Global Accounts Summit 2015</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1/14/2016 9:07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Global Accounts Summit 2015</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1/14/2016 9:07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solidFill>
                  <a:prstClr val="black"/>
                </a:solidFill>
              </a:rPr>
              <a:pPr/>
              <a:t>3</a:t>
            </a:fld>
            <a:endParaRPr lang="en-US" smtClean="0">
              <a:solidFill>
                <a:prstClr val="black"/>
              </a:solidFill>
            </a:endParaRPr>
          </a:p>
        </p:txBody>
      </p:sp>
    </p:spTree>
    <p:extLst>
      <p:ext uri="{BB962C8B-B14F-4D97-AF65-F5344CB8AC3E}">
        <p14:creationId xmlns:p14="http://schemas.microsoft.com/office/powerpoint/2010/main" val="73337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solidFill>
                  <a:prstClr val="black"/>
                </a:solidFill>
              </a:rPr>
              <a:pPr/>
              <a:t>4</a:t>
            </a:fld>
            <a:endParaRPr lang="en-US" smtClean="0">
              <a:solidFill>
                <a:prstClr val="black"/>
              </a:solidFill>
            </a:endParaRPr>
          </a:p>
        </p:txBody>
      </p:sp>
    </p:spTree>
    <p:extLst>
      <p:ext uri="{BB962C8B-B14F-4D97-AF65-F5344CB8AC3E}">
        <p14:creationId xmlns:p14="http://schemas.microsoft.com/office/powerpoint/2010/main" val="220372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solidFill>
                  <a:prstClr val="black"/>
                </a:solidFill>
              </a:rPr>
              <a:pPr/>
              <a:t>5</a:t>
            </a:fld>
            <a:endParaRPr lang="en-US" smtClean="0">
              <a:solidFill>
                <a:prstClr val="black"/>
              </a:solidFill>
            </a:endParaRPr>
          </a:p>
        </p:txBody>
      </p:sp>
    </p:spTree>
    <p:extLst>
      <p:ext uri="{BB962C8B-B14F-4D97-AF65-F5344CB8AC3E}">
        <p14:creationId xmlns:p14="http://schemas.microsoft.com/office/powerpoint/2010/main" val="190924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solidFill>
                  <a:prstClr val="black"/>
                </a:solidFill>
              </a:rPr>
              <a:pPr/>
              <a:t>6</a:t>
            </a:fld>
            <a:endParaRPr lang="en-US" smtClean="0">
              <a:solidFill>
                <a:prstClr val="black"/>
              </a:solidFill>
            </a:endParaRPr>
          </a:p>
        </p:txBody>
      </p:sp>
    </p:spTree>
    <p:extLst>
      <p:ext uri="{BB962C8B-B14F-4D97-AF65-F5344CB8AC3E}">
        <p14:creationId xmlns:p14="http://schemas.microsoft.com/office/powerpoint/2010/main" val="4050381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7.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7.xm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2713" y="2357337"/>
            <a:ext cx="9891048" cy="227985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5481" y="18"/>
            <a:ext cx="1437957" cy="699450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3034" y="8562"/>
            <a:ext cx="1437959" cy="6985963"/>
          </a:xfrm>
          <a:prstGeom prst="rect">
            <a:avLst/>
          </a:prstGeom>
        </p:spPr>
      </p:pic>
    </p:spTree>
    <p:extLst>
      <p:ext uri="{BB962C8B-B14F-4D97-AF65-F5344CB8AC3E}">
        <p14:creationId xmlns:p14="http://schemas.microsoft.com/office/powerpoint/2010/main" val="186987457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762609"/>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0" y="1476629"/>
            <a:ext cx="11375537" cy="248397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949967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6" y="1457205"/>
            <a:ext cx="11375537" cy="24839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7533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0" y="1476626"/>
            <a:ext cx="5597872" cy="2628334"/>
          </a:xfrm>
        </p:spPr>
        <p:txBody>
          <a:bodyPr/>
          <a:lstStyle>
            <a:lvl1pPr marL="421164" indent="-421164">
              <a:lnSpc>
                <a:spcPct val="90000"/>
              </a:lnSpc>
              <a:defRPr sz="3569"/>
            </a:lvl1pPr>
            <a:lvl2pPr marL="834137" indent="-403141">
              <a:lnSpc>
                <a:spcPct val="90000"/>
              </a:lnSpc>
              <a:defRPr sz="2957"/>
            </a:lvl2pPr>
            <a:lvl3pPr marL="1181557" indent="-357252">
              <a:lnSpc>
                <a:spcPct val="90000"/>
              </a:lnSpc>
              <a:defRPr sz="2447"/>
            </a:lvl3pPr>
            <a:lvl4pPr marL="1520785" indent="-339228">
              <a:lnSpc>
                <a:spcPct val="90000"/>
              </a:lnSpc>
              <a:defRPr sz="2141"/>
            </a:lvl4pPr>
            <a:lvl5pPr marL="1878038" indent="-347420">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3" y="1476626"/>
            <a:ext cx="5597872" cy="2628334"/>
          </a:xfrm>
        </p:spPr>
        <p:txBody>
          <a:bodyPr/>
          <a:lstStyle>
            <a:lvl1pPr marL="431000" indent="-431000">
              <a:lnSpc>
                <a:spcPct val="90000"/>
              </a:lnSpc>
              <a:defRPr sz="3569"/>
            </a:lvl1pPr>
            <a:lvl2pPr marL="834137" indent="-421164">
              <a:lnSpc>
                <a:spcPct val="90000"/>
              </a:lnSpc>
              <a:defRPr sz="2957"/>
            </a:lvl2pPr>
            <a:lvl3pPr marL="1191390" indent="-375279">
              <a:lnSpc>
                <a:spcPct val="90000"/>
              </a:lnSpc>
              <a:defRPr sz="2447"/>
            </a:lvl3pPr>
            <a:lvl4pPr marL="1520785" indent="-329394">
              <a:lnSpc>
                <a:spcPct val="90000"/>
              </a:lnSpc>
              <a:defRPr sz="2141"/>
            </a:lvl4pPr>
            <a:lvl5pPr marL="1878038" indent="-339228">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275774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0" y="1369133"/>
            <a:ext cx="5597872" cy="423671"/>
          </a:xfrm>
        </p:spPr>
        <p:txBody>
          <a:bodyPr anchor="b"/>
          <a:lstStyle>
            <a:lvl1pPr marL="0" indent="0">
              <a:lnSpc>
                <a:spcPct val="90000"/>
              </a:lnSpc>
              <a:spcBef>
                <a:spcPts val="0"/>
              </a:spcBef>
              <a:buNone/>
              <a:defRPr sz="3059" b="1"/>
            </a:lvl1pPr>
            <a:lvl2pPr marL="566361" indent="0">
              <a:buNone/>
              <a:defRPr sz="2447" b="1"/>
            </a:lvl2pPr>
            <a:lvl3pPr marL="1132725" indent="0">
              <a:buNone/>
              <a:defRPr sz="2141" b="1"/>
            </a:lvl3pPr>
            <a:lvl4pPr marL="1699084" indent="0">
              <a:buNone/>
              <a:defRPr sz="1937" b="1"/>
            </a:lvl4pPr>
            <a:lvl5pPr marL="2265443" indent="0">
              <a:buNone/>
              <a:defRPr sz="1937" b="1"/>
            </a:lvl5pPr>
            <a:lvl6pPr marL="2831809" indent="0">
              <a:buNone/>
              <a:defRPr sz="1937" b="1"/>
            </a:lvl6pPr>
            <a:lvl7pPr marL="3398166" indent="0">
              <a:buNone/>
              <a:defRPr sz="1937" b="1"/>
            </a:lvl7pPr>
            <a:lvl8pPr marL="3964527" indent="0">
              <a:buNone/>
              <a:defRPr sz="1937" b="1"/>
            </a:lvl8pPr>
            <a:lvl9pPr marL="4530887" indent="0">
              <a:buNone/>
              <a:defRPr sz="1937" b="1"/>
            </a:lvl9pPr>
          </a:lstStyle>
          <a:p>
            <a:pPr lvl="0"/>
            <a:r>
              <a:rPr lang="en-US" smtClean="0"/>
              <a:t>Click to edit Master text styles</a:t>
            </a:r>
          </a:p>
        </p:txBody>
      </p:sp>
      <p:sp>
        <p:nvSpPr>
          <p:cNvPr id="4" name="Content Placeholder 3"/>
          <p:cNvSpPr>
            <a:spLocks noGrp="1"/>
          </p:cNvSpPr>
          <p:nvPr>
            <p:ph sz="half" idx="2"/>
          </p:nvPr>
        </p:nvSpPr>
        <p:spPr>
          <a:xfrm>
            <a:off x="518189" y="2176077"/>
            <a:ext cx="5596414" cy="1911230"/>
          </a:xfrm>
        </p:spPr>
        <p:txBody>
          <a:bodyPr/>
          <a:lstStyle>
            <a:lvl1pPr marL="349062" indent="-349062">
              <a:defRPr sz="2957"/>
            </a:lvl1pPr>
            <a:lvl2pPr marL="696480" indent="-329394">
              <a:defRPr sz="2447"/>
            </a:lvl2pPr>
            <a:lvl3pPr marL="1007846" indent="-301535">
              <a:defRPr sz="2141"/>
            </a:lvl3pPr>
            <a:lvl4pPr marL="1301187" indent="-283510">
              <a:defRPr sz="2141"/>
            </a:lvl4pPr>
            <a:lvl5pPr marL="1584701" indent="-255649">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3" y="1369133"/>
            <a:ext cx="5597872" cy="423671"/>
          </a:xfrm>
        </p:spPr>
        <p:txBody>
          <a:bodyPr anchor="b"/>
          <a:lstStyle>
            <a:lvl1pPr marL="0" indent="0">
              <a:lnSpc>
                <a:spcPct val="90000"/>
              </a:lnSpc>
              <a:spcBef>
                <a:spcPts val="0"/>
              </a:spcBef>
              <a:buNone/>
              <a:defRPr sz="3059" b="1"/>
            </a:lvl1pPr>
            <a:lvl2pPr marL="566361" indent="0">
              <a:buNone/>
              <a:defRPr sz="2447" b="1"/>
            </a:lvl2pPr>
            <a:lvl3pPr marL="1132725" indent="0">
              <a:buNone/>
              <a:defRPr sz="2141" b="1"/>
            </a:lvl3pPr>
            <a:lvl4pPr marL="1699084" indent="0">
              <a:buNone/>
              <a:defRPr sz="1937" b="1"/>
            </a:lvl4pPr>
            <a:lvl5pPr marL="2265443" indent="0">
              <a:buNone/>
              <a:defRPr sz="1937" b="1"/>
            </a:lvl5pPr>
            <a:lvl6pPr marL="2831809" indent="0">
              <a:buNone/>
              <a:defRPr sz="1937" b="1"/>
            </a:lvl6pPr>
            <a:lvl7pPr marL="3398166" indent="0">
              <a:buNone/>
              <a:defRPr sz="1937" b="1"/>
            </a:lvl7pPr>
            <a:lvl8pPr marL="3964527" indent="0">
              <a:buNone/>
              <a:defRPr sz="1937" b="1"/>
            </a:lvl8pPr>
            <a:lvl9pPr marL="4530887" indent="0">
              <a:buNone/>
              <a:defRPr sz="1937" b="1"/>
            </a:lvl9pPr>
          </a:lstStyle>
          <a:p>
            <a:pPr lvl="0"/>
            <a:r>
              <a:rPr lang="en-US" smtClean="0"/>
              <a:t>Click to edit Master text styles</a:t>
            </a:r>
          </a:p>
        </p:txBody>
      </p:sp>
      <p:sp>
        <p:nvSpPr>
          <p:cNvPr id="6" name="Content Placeholder 5"/>
          <p:cNvSpPr>
            <a:spLocks noGrp="1"/>
          </p:cNvSpPr>
          <p:nvPr>
            <p:ph sz="quarter" idx="4"/>
          </p:nvPr>
        </p:nvSpPr>
        <p:spPr>
          <a:xfrm>
            <a:off x="6307323" y="2176087"/>
            <a:ext cx="5597872" cy="1911230"/>
          </a:xfrm>
        </p:spPr>
        <p:txBody>
          <a:bodyPr/>
          <a:lstStyle>
            <a:lvl1pPr marL="367086" indent="-367086">
              <a:defRPr sz="2957"/>
            </a:lvl1pPr>
            <a:lvl2pPr marL="706313" indent="-339228">
              <a:defRPr sz="2447"/>
            </a:lvl2pPr>
            <a:lvl3pPr marL="1017682" indent="-303175">
              <a:defRPr sz="2141"/>
            </a:lvl3pPr>
            <a:lvl4pPr marL="1301187" indent="-293342">
              <a:defRPr sz="2141"/>
            </a:lvl4pPr>
            <a:lvl5pPr marL="1584701" indent="-273672">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60601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8502506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64778" y="2373713"/>
            <a:ext cx="11400102" cy="762609"/>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2466701563"/>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81006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9662" y="1476629"/>
            <a:ext cx="11375535" cy="248397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54142284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44490"/>
          </a:xfrm>
          <a:noFill/>
        </p:spPr>
        <p:txBody>
          <a:bodyPr tIns="91440" bIns="91440" anchor="t" anchorCtr="0">
            <a:noAutofit/>
          </a:bodyPr>
          <a:lstStyle>
            <a:lvl1pPr>
              <a:defRPr sz="7200" spc="-100" baseline="0">
                <a:gradFill>
                  <a:gsLst>
                    <a:gs pos="14634">
                      <a:schemeClr val="tx1"/>
                    </a:gs>
                    <a:gs pos="45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8800"/>
          </a:xfrm>
          <a:noFill/>
        </p:spPr>
        <p:txBody>
          <a:bodyPr lIns="182880" tIns="146304" rIns="182880" bIns="146304">
            <a:noAutofit/>
          </a:bodyPr>
          <a:lstStyle>
            <a:lvl1pPr marL="0" indent="0">
              <a:spcBef>
                <a:spcPts val="0"/>
              </a:spcBef>
              <a:buNone/>
              <a:defRPr sz="3200" spc="0" baseline="0">
                <a:gradFill>
                  <a:gsLst>
                    <a:gs pos="12195">
                      <a:schemeClr val="tx1"/>
                    </a:gs>
                    <a:gs pos="46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6" name="Rectangle 5"/>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5" name="Chart 4"/>
          <p:cNvGraphicFramePr/>
          <p:nvPr userDrawn="1">
            <p:extLst>
              <p:ext uri="{D42A27DB-BD31-4B8C-83A1-F6EECF244321}">
                <p14:modId xmlns:p14="http://schemas.microsoft.com/office/powerpoint/2010/main" val="3025174922"/>
              </p:ext>
            </p:extLst>
          </p:nvPr>
        </p:nvGraphicFramePr>
        <p:xfrm>
          <a:off x="2042055" y="1190802"/>
          <a:ext cx="8290983" cy="4592461"/>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3880885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7" name="Rectangle 6"/>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dirty="0"/>
          </a:p>
        </p:txBody>
      </p:sp>
      <p:graphicFrame>
        <p:nvGraphicFramePr>
          <p:cNvPr id="6" name="Chart 5"/>
          <p:cNvGraphicFramePr/>
          <p:nvPr userDrawn="1">
            <p:extLst>
              <p:ext uri="{D42A27DB-BD31-4B8C-83A1-F6EECF244321}">
                <p14:modId xmlns:p14="http://schemas.microsoft.com/office/powerpoint/2010/main" val="2228862207"/>
              </p:ext>
            </p:extLst>
          </p:nvPr>
        </p:nvGraphicFramePr>
        <p:xfrm>
          <a:off x="2785006" y="952854"/>
          <a:ext cx="7245614" cy="4830409"/>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19445268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7373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188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rgbClr val="BBD80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0551">
                      <a:schemeClr val="tx1"/>
                    </a:gs>
                    <a:gs pos="69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41426"/>
            <a:ext cx="5486399" cy="2012859"/>
          </a:xfrm>
        </p:spPr>
        <p:txBody>
          <a:bodyPr>
            <a:spAutoFit/>
          </a:bodyPr>
          <a:lstStyle>
            <a:lvl1pPr>
              <a:defRPr sz="6600" baseline="0">
                <a:solidFill>
                  <a:schemeClr val="bg1"/>
                </a:soli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5857336"/>
          </a:xfrm>
          <a:blipFill>
            <a:blip r:embed="rId2"/>
            <a:srcRect/>
            <a:stretch>
              <a:fillRect t="-3" b="-20149"/>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0529831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_Title_1">
    <p:bg bwMode="gray">
      <p:bgPr>
        <a:solidFill>
          <a:srgbClr val="0078D7">
            <a:alpha val="90000"/>
          </a:srgbClr>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274702" y="1211263"/>
            <a:ext cx="9143936" cy="2743201"/>
          </a:xfrm>
          <a:noFill/>
          <a:ln>
            <a:noFill/>
          </a:ln>
        </p:spPr>
        <p:txBody>
          <a:bodyPr lIns="146304" tIns="91440" rIns="146304" bIns="91440" anchor="t" anchorCtr="0"/>
          <a:lstStyle>
            <a:lvl1pPr>
              <a:defRPr sz="5400" spc="-100" baseline="0">
                <a:solidFill>
                  <a:schemeClr val="bg1"/>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white">
          <a:xfrm>
            <a:off x="274701" y="3955786"/>
            <a:ext cx="5486337" cy="1828007"/>
          </a:xfrm>
          <a:noFill/>
          <a:ln>
            <a:noFill/>
          </a:ln>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smtClean="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9662" y="1476689"/>
            <a:ext cx="11375535" cy="209288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88467234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9288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55652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9" y="1476642"/>
            <a:ext cx="10450655" cy="1553826"/>
          </a:xfrm>
        </p:spPr>
        <p:txBody>
          <a:bodyPr anchor="ctr">
            <a:noAutofit/>
          </a:bodyPr>
          <a:lstStyle>
            <a:lvl1pPr>
              <a:lnSpc>
                <a:spcPct val="90000"/>
              </a:lnSpc>
              <a:defRPr sz="4998"/>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2958">
                <a:gradFill>
                  <a:gsLst>
                    <a:gs pos="0">
                      <a:schemeClr val="tx1"/>
                    </a:gs>
                    <a:gs pos="86000">
                      <a:schemeClr val="tx1"/>
                    </a:gs>
                  </a:gsLst>
                  <a:lin ang="5400000" scaled="0"/>
                </a:gradFill>
              </a:defRPr>
            </a:lvl1pPr>
            <a:lvl2pPr marL="475785" indent="0" algn="ctr">
              <a:buNone/>
              <a:defRPr>
                <a:solidFill>
                  <a:schemeClr val="tx1">
                    <a:tint val="75000"/>
                  </a:schemeClr>
                </a:solidFill>
              </a:defRPr>
            </a:lvl2pPr>
            <a:lvl3pPr marL="951574" indent="0" algn="ctr">
              <a:buNone/>
              <a:defRPr>
                <a:solidFill>
                  <a:schemeClr val="tx1">
                    <a:tint val="75000"/>
                  </a:schemeClr>
                </a:solidFill>
              </a:defRPr>
            </a:lvl3pPr>
            <a:lvl4pPr marL="1427357" indent="0" algn="ctr">
              <a:buNone/>
              <a:defRPr>
                <a:solidFill>
                  <a:schemeClr val="tx1">
                    <a:tint val="75000"/>
                  </a:schemeClr>
                </a:solidFill>
              </a:defRPr>
            </a:lvl4pPr>
            <a:lvl5pPr marL="1903142" indent="0" algn="ctr">
              <a:buNone/>
              <a:defRPr>
                <a:solidFill>
                  <a:schemeClr val="tx1">
                    <a:tint val="75000"/>
                  </a:schemeClr>
                </a:solidFill>
              </a:defRPr>
            </a:lvl5pPr>
            <a:lvl6pPr marL="2378933" indent="0" algn="ctr">
              <a:buNone/>
              <a:defRPr>
                <a:solidFill>
                  <a:schemeClr val="tx1">
                    <a:tint val="75000"/>
                  </a:schemeClr>
                </a:solidFill>
              </a:defRPr>
            </a:lvl6pPr>
            <a:lvl7pPr marL="2854714" indent="0" algn="ctr">
              <a:buNone/>
              <a:defRPr>
                <a:solidFill>
                  <a:schemeClr val="tx1">
                    <a:tint val="75000"/>
                  </a:schemeClr>
                </a:solidFill>
              </a:defRPr>
            </a:lvl7pPr>
            <a:lvl8pPr marL="3330500" indent="0" algn="ctr">
              <a:buNone/>
              <a:defRPr>
                <a:solidFill>
                  <a:schemeClr val="tx1">
                    <a:tint val="75000"/>
                  </a:schemeClr>
                </a:solidFill>
              </a:defRPr>
            </a:lvl8pPr>
            <a:lvl9pPr marL="380628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5" y="304889"/>
            <a:ext cx="2045572" cy="95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36825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4"/>
            <a:ext cx="11010537" cy="1553822"/>
          </a:xfrm>
        </p:spPr>
        <p:txBody>
          <a:bodyPr anchor="ctr" anchorCtr="0">
            <a:noAutofit/>
          </a:bodyPr>
          <a:lstStyle>
            <a:lvl1pPr>
              <a:lnSpc>
                <a:spcPct val="90000"/>
              </a:lnSpc>
              <a:defRPr sz="4998" b="1"/>
            </a:lvl1pPr>
          </a:lstStyle>
          <a:p>
            <a:r>
              <a:rPr lang="en-US" dirty="0" smtClean="0"/>
              <a:t>Click to edit Master title style</a:t>
            </a:r>
            <a:endParaRPr lang="en-US" dirty="0"/>
          </a:p>
        </p:txBody>
      </p:sp>
    </p:spTree>
    <p:extLst>
      <p:ext uri="{BB962C8B-B14F-4D97-AF65-F5344CB8AC3E}">
        <p14:creationId xmlns:p14="http://schemas.microsoft.com/office/powerpoint/2010/main" val="24182109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71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47381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7" y="1457211"/>
            <a:ext cx="11375536" cy="20717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393072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6"/>
            <a:ext cx="5597871" cy="1790820"/>
          </a:xfrm>
        </p:spPr>
        <p:txBody>
          <a:bodyPr/>
          <a:lstStyle>
            <a:lvl1pPr marL="353808" indent="-353808">
              <a:lnSpc>
                <a:spcPct val="90000"/>
              </a:lnSpc>
              <a:defRPr sz="2958"/>
            </a:lvl1pPr>
            <a:lvl2pPr marL="700737" indent="-338668">
              <a:lnSpc>
                <a:spcPct val="90000"/>
              </a:lnSpc>
              <a:defRPr sz="2448"/>
            </a:lvl2pPr>
            <a:lvl3pPr marL="992596" indent="-300118">
              <a:lnSpc>
                <a:spcPct val="90000"/>
              </a:lnSpc>
              <a:defRPr sz="2040"/>
            </a:lvl3pPr>
            <a:lvl4pPr marL="1277573" indent="-284976">
              <a:lnSpc>
                <a:spcPct val="90000"/>
              </a:lnSpc>
              <a:defRPr sz="1836"/>
            </a:lvl4pPr>
            <a:lvl5pPr marL="1577691" indent="-291860">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6"/>
            <a:ext cx="5597871" cy="1790820"/>
          </a:xfrm>
        </p:spPr>
        <p:txBody>
          <a:bodyPr/>
          <a:lstStyle>
            <a:lvl1pPr marL="362073" indent="-362073">
              <a:lnSpc>
                <a:spcPct val="90000"/>
              </a:lnSpc>
              <a:defRPr sz="2958"/>
            </a:lvl1pPr>
            <a:lvl2pPr marL="700737" indent="-353808">
              <a:lnSpc>
                <a:spcPct val="90000"/>
              </a:lnSpc>
              <a:defRPr sz="2448"/>
            </a:lvl2pPr>
            <a:lvl3pPr marL="1000856" indent="-315262">
              <a:lnSpc>
                <a:spcPct val="90000"/>
              </a:lnSpc>
              <a:defRPr sz="2040"/>
            </a:lvl3pPr>
            <a:lvl4pPr marL="1277573" indent="-276715">
              <a:lnSpc>
                <a:spcPct val="90000"/>
              </a:lnSpc>
              <a:defRPr sz="1836"/>
            </a:lvl4pPr>
            <a:lvl5pPr marL="1577691" indent="-284976">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06995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1"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9" y="2176080"/>
            <a:ext cx="5596414" cy="1616603"/>
          </a:xfrm>
        </p:spPr>
        <p:txBody>
          <a:bodyPr/>
          <a:lstStyle>
            <a:lvl1pPr marL="293239" indent="-293239">
              <a:defRPr sz="2448"/>
            </a:lvl1pPr>
            <a:lvl2pPr marL="585094" indent="-276715">
              <a:defRPr sz="2040"/>
            </a:lvl2pPr>
            <a:lvl3pPr marL="846667" indent="-253313">
              <a:defRPr sz="1836"/>
            </a:lvl3pPr>
            <a:lvl4pPr marL="1093095" indent="-238170">
              <a:defRPr sz="1836"/>
            </a:lvl4pPr>
            <a:lvl5pPr marL="1331269" indent="-21476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176090"/>
            <a:ext cx="5597871" cy="1616603"/>
          </a:xfrm>
        </p:spPr>
        <p:txBody>
          <a:bodyPr/>
          <a:lstStyle>
            <a:lvl1pPr marL="308380" indent="-308380">
              <a:defRPr sz="2448"/>
            </a:lvl1pPr>
            <a:lvl2pPr marL="593355" indent="-284976">
              <a:defRPr sz="2040"/>
            </a:lvl2pPr>
            <a:lvl3pPr marL="854929" indent="-254690">
              <a:defRPr sz="1836"/>
            </a:lvl3pPr>
            <a:lvl4pPr marL="1093095" indent="-246430">
              <a:defRPr sz="1836"/>
            </a:lvl4pPr>
            <a:lvl5pPr marL="1331269" indent="-22990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21193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890" y="2478036"/>
            <a:ext cx="11889564" cy="917575"/>
          </a:xfrm>
          <a:ln>
            <a:noFill/>
          </a:ln>
        </p:spPr>
        <p:txBody>
          <a:bodyPr/>
          <a:lstStyle>
            <a:lvl1pPr algn="ctr">
              <a:defRPr>
                <a:solidFill>
                  <a:schemeClr val="bg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5732687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40" y="1808540"/>
            <a:ext cx="11162600" cy="2167977"/>
          </a:xfrm>
        </p:spPr>
        <p:txBody>
          <a:bodyPr>
            <a:normAutofit/>
          </a:bodyPr>
          <a:lstStyle>
            <a:lvl1pPr marL="0" indent="0">
              <a:buNone/>
              <a:defRPr lang="en-US" sz="13055" i="0" kern="1200" spc="-102" baseline="0" dirty="0" smtClean="0">
                <a:solidFill>
                  <a:schemeClr val="bg1"/>
                </a:solidFill>
                <a:latin typeface="Segoe UI Light" pitchFamily="34" charset="0"/>
                <a:ea typeface="+mn-ea"/>
                <a:cs typeface="+mn-cs"/>
              </a:defRPr>
            </a:lvl1pPr>
          </a:lstStyle>
          <a:p>
            <a:pPr marL="0" lvl="0" indent="0" algn="l" defTabSz="93266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40" y="4086617"/>
            <a:ext cx="11162600" cy="461111"/>
          </a:xfrm>
        </p:spPr>
        <p:txBody>
          <a:bodyPr/>
          <a:lstStyle>
            <a:lvl1pPr marL="0" indent="0">
              <a:buNone/>
              <a:defRPr lang="en-US" sz="3264" kern="1200" spc="-102" baseline="0" dirty="0">
                <a:solidFill>
                  <a:schemeClr val="bg1"/>
                </a:solidFill>
                <a:latin typeface="Segoe UI Light" pitchFamily="34" charset="0"/>
                <a:ea typeface="+mn-ea"/>
                <a:cs typeface="+mn-cs"/>
              </a:defRPr>
            </a:lvl1pPr>
          </a:lstStyle>
          <a:p>
            <a:pPr marL="0" lvl="0" indent="0" algn="l" defTabSz="93266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808219289"/>
      </p:ext>
    </p:extLst>
  </p:cSld>
  <p:clrMapOvr>
    <a:masterClrMapping/>
  </p:clrMapOvr>
  <p:transition spd="slow">
    <p:push/>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9" y="1476642"/>
            <a:ext cx="10450655" cy="1553826"/>
          </a:xfrm>
        </p:spPr>
        <p:txBody>
          <a:bodyPr anchor="ctr">
            <a:noAutofit/>
          </a:bodyPr>
          <a:lstStyle>
            <a:lvl1pPr>
              <a:lnSpc>
                <a:spcPct val="90000"/>
              </a:lnSpc>
              <a:defRPr sz="4998"/>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2958">
                <a:gradFill>
                  <a:gsLst>
                    <a:gs pos="0">
                      <a:schemeClr val="tx1"/>
                    </a:gs>
                    <a:gs pos="86000">
                      <a:schemeClr val="tx1"/>
                    </a:gs>
                  </a:gsLst>
                  <a:lin ang="5400000" scaled="0"/>
                </a:gradFill>
              </a:defRPr>
            </a:lvl1pPr>
            <a:lvl2pPr marL="475785" indent="0" algn="ctr">
              <a:buNone/>
              <a:defRPr>
                <a:solidFill>
                  <a:schemeClr val="tx1">
                    <a:tint val="75000"/>
                  </a:schemeClr>
                </a:solidFill>
              </a:defRPr>
            </a:lvl2pPr>
            <a:lvl3pPr marL="951574" indent="0" algn="ctr">
              <a:buNone/>
              <a:defRPr>
                <a:solidFill>
                  <a:schemeClr val="tx1">
                    <a:tint val="75000"/>
                  </a:schemeClr>
                </a:solidFill>
              </a:defRPr>
            </a:lvl3pPr>
            <a:lvl4pPr marL="1427357" indent="0" algn="ctr">
              <a:buNone/>
              <a:defRPr>
                <a:solidFill>
                  <a:schemeClr val="tx1">
                    <a:tint val="75000"/>
                  </a:schemeClr>
                </a:solidFill>
              </a:defRPr>
            </a:lvl4pPr>
            <a:lvl5pPr marL="1903142" indent="0" algn="ctr">
              <a:buNone/>
              <a:defRPr>
                <a:solidFill>
                  <a:schemeClr val="tx1">
                    <a:tint val="75000"/>
                  </a:schemeClr>
                </a:solidFill>
              </a:defRPr>
            </a:lvl5pPr>
            <a:lvl6pPr marL="2378933" indent="0" algn="ctr">
              <a:buNone/>
              <a:defRPr>
                <a:solidFill>
                  <a:schemeClr val="tx1">
                    <a:tint val="75000"/>
                  </a:schemeClr>
                </a:solidFill>
              </a:defRPr>
            </a:lvl6pPr>
            <a:lvl7pPr marL="2854714" indent="0" algn="ctr">
              <a:buNone/>
              <a:defRPr>
                <a:solidFill>
                  <a:schemeClr val="tx1">
                    <a:tint val="75000"/>
                  </a:schemeClr>
                </a:solidFill>
              </a:defRPr>
            </a:lvl7pPr>
            <a:lvl8pPr marL="3330500" indent="0" algn="ctr">
              <a:buNone/>
              <a:defRPr>
                <a:solidFill>
                  <a:schemeClr val="tx1">
                    <a:tint val="75000"/>
                  </a:schemeClr>
                </a:solidFill>
              </a:defRPr>
            </a:lvl8pPr>
            <a:lvl9pPr marL="380628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5" y="304889"/>
            <a:ext cx="2045572" cy="95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839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4"/>
            <a:ext cx="11010537" cy="1553822"/>
          </a:xfrm>
        </p:spPr>
        <p:txBody>
          <a:bodyPr anchor="ctr" anchorCtr="0">
            <a:noAutofit/>
          </a:bodyPr>
          <a:lstStyle>
            <a:lvl1pPr>
              <a:lnSpc>
                <a:spcPct val="90000"/>
              </a:lnSpc>
              <a:defRPr sz="4998" b="1"/>
            </a:lvl1pPr>
          </a:lstStyle>
          <a:p>
            <a:r>
              <a:rPr lang="en-US" dirty="0" smtClean="0"/>
              <a:t>Click to edit Master title style</a:t>
            </a:r>
            <a:endParaRPr lang="en-US" dirty="0"/>
          </a:p>
        </p:txBody>
      </p:sp>
    </p:spTree>
    <p:extLst>
      <p:ext uri="{BB962C8B-B14F-4D97-AF65-F5344CB8AC3E}">
        <p14:creationId xmlns:p14="http://schemas.microsoft.com/office/powerpoint/2010/main" val="110909786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71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61810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7" y="1457211"/>
            <a:ext cx="11375536" cy="20717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00898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6"/>
            <a:ext cx="5597871" cy="1790820"/>
          </a:xfrm>
        </p:spPr>
        <p:txBody>
          <a:bodyPr/>
          <a:lstStyle>
            <a:lvl1pPr marL="353808" indent="-353808">
              <a:lnSpc>
                <a:spcPct val="90000"/>
              </a:lnSpc>
              <a:defRPr sz="2958"/>
            </a:lvl1pPr>
            <a:lvl2pPr marL="700737" indent="-338668">
              <a:lnSpc>
                <a:spcPct val="90000"/>
              </a:lnSpc>
              <a:defRPr sz="2448"/>
            </a:lvl2pPr>
            <a:lvl3pPr marL="992596" indent="-300118">
              <a:lnSpc>
                <a:spcPct val="90000"/>
              </a:lnSpc>
              <a:defRPr sz="2040"/>
            </a:lvl3pPr>
            <a:lvl4pPr marL="1277573" indent="-284976">
              <a:lnSpc>
                <a:spcPct val="90000"/>
              </a:lnSpc>
              <a:defRPr sz="1836"/>
            </a:lvl4pPr>
            <a:lvl5pPr marL="1577691" indent="-291860">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6"/>
            <a:ext cx="5597871" cy="1790820"/>
          </a:xfrm>
        </p:spPr>
        <p:txBody>
          <a:bodyPr/>
          <a:lstStyle>
            <a:lvl1pPr marL="362073" indent="-362073">
              <a:lnSpc>
                <a:spcPct val="90000"/>
              </a:lnSpc>
              <a:defRPr sz="2958"/>
            </a:lvl1pPr>
            <a:lvl2pPr marL="700737" indent="-353808">
              <a:lnSpc>
                <a:spcPct val="90000"/>
              </a:lnSpc>
              <a:defRPr sz="2448"/>
            </a:lvl2pPr>
            <a:lvl3pPr marL="1000856" indent="-315262">
              <a:lnSpc>
                <a:spcPct val="90000"/>
              </a:lnSpc>
              <a:defRPr sz="2040"/>
            </a:lvl3pPr>
            <a:lvl4pPr marL="1277573" indent="-276715">
              <a:lnSpc>
                <a:spcPct val="90000"/>
              </a:lnSpc>
              <a:defRPr sz="1836"/>
            </a:lvl4pPr>
            <a:lvl5pPr marL="1577691" indent="-284976">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497850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1"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9" y="2176080"/>
            <a:ext cx="5596414" cy="1616603"/>
          </a:xfrm>
        </p:spPr>
        <p:txBody>
          <a:bodyPr/>
          <a:lstStyle>
            <a:lvl1pPr marL="293239" indent="-293239">
              <a:defRPr sz="2448"/>
            </a:lvl1pPr>
            <a:lvl2pPr marL="585094" indent="-276715">
              <a:defRPr sz="2040"/>
            </a:lvl2pPr>
            <a:lvl3pPr marL="846667" indent="-253313">
              <a:defRPr sz="1836"/>
            </a:lvl3pPr>
            <a:lvl4pPr marL="1093095" indent="-238170">
              <a:defRPr sz="1836"/>
            </a:lvl4pPr>
            <a:lvl5pPr marL="1331269" indent="-21476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176090"/>
            <a:ext cx="5597871" cy="1616603"/>
          </a:xfrm>
        </p:spPr>
        <p:txBody>
          <a:bodyPr/>
          <a:lstStyle>
            <a:lvl1pPr marL="308380" indent="-308380">
              <a:defRPr sz="2448"/>
            </a:lvl1pPr>
            <a:lvl2pPr marL="593355" indent="-284976">
              <a:defRPr sz="2040"/>
            </a:lvl2pPr>
            <a:lvl3pPr marL="854929" indent="-254690">
              <a:defRPr sz="1836"/>
            </a:lvl3pPr>
            <a:lvl4pPr marL="1093095" indent="-246430">
              <a:defRPr sz="1836"/>
            </a:lvl4pPr>
            <a:lvl5pPr marL="1331269" indent="-22990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78186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91204372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9" y="1476642"/>
            <a:ext cx="10450655" cy="1553826"/>
          </a:xfrm>
        </p:spPr>
        <p:txBody>
          <a:bodyPr anchor="ctr">
            <a:noAutofit/>
          </a:bodyPr>
          <a:lstStyle>
            <a:lvl1pPr>
              <a:lnSpc>
                <a:spcPct val="90000"/>
              </a:lnSpc>
              <a:defRPr sz="4998"/>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2958">
                <a:gradFill>
                  <a:gsLst>
                    <a:gs pos="0">
                      <a:schemeClr val="tx1"/>
                    </a:gs>
                    <a:gs pos="86000">
                      <a:schemeClr val="tx1"/>
                    </a:gs>
                  </a:gsLst>
                  <a:lin ang="5400000" scaled="0"/>
                </a:gradFill>
              </a:defRPr>
            </a:lvl1pPr>
            <a:lvl2pPr marL="475785" indent="0" algn="ctr">
              <a:buNone/>
              <a:defRPr>
                <a:solidFill>
                  <a:schemeClr val="tx1">
                    <a:tint val="75000"/>
                  </a:schemeClr>
                </a:solidFill>
              </a:defRPr>
            </a:lvl2pPr>
            <a:lvl3pPr marL="951574" indent="0" algn="ctr">
              <a:buNone/>
              <a:defRPr>
                <a:solidFill>
                  <a:schemeClr val="tx1">
                    <a:tint val="75000"/>
                  </a:schemeClr>
                </a:solidFill>
              </a:defRPr>
            </a:lvl3pPr>
            <a:lvl4pPr marL="1427357" indent="0" algn="ctr">
              <a:buNone/>
              <a:defRPr>
                <a:solidFill>
                  <a:schemeClr val="tx1">
                    <a:tint val="75000"/>
                  </a:schemeClr>
                </a:solidFill>
              </a:defRPr>
            </a:lvl4pPr>
            <a:lvl5pPr marL="1903142" indent="0" algn="ctr">
              <a:buNone/>
              <a:defRPr>
                <a:solidFill>
                  <a:schemeClr val="tx1">
                    <a:tint val="75000"/>
                  </a:schemeClr>
                </a:solidFill>
              </a:defRPr>
            </a:lvl5pPr>
            <a:lvl6pPr marL="2378933" indent="0" algn="ctr">
              <a:buNone/>
              <a:defRPr>
                <a:solidFill>
                  <a:schemeClr val="tx1">
                    <a:tint val="75000"/>
                  </a:schemeClr>
                </a:solidFill>
              </a:defRPr>
            </a:lvl6pPr>
            <a:lvl7pPr marL="2854714" indent="0" algn="ctr">
              <a:buNone/>
              <a:defRPr>
                <a:solidFill>
                  <a:schemeClr val="tx1">
                    <a:tint val="75000"/>
                  </a:schemeClr>
                </a:solidFill>
              </a:defRPr>
            </a:lvl7pPr>
            <a:lvl8pPr marL="3330500" indent="0" algn="ctr">
              <a:buNone/>
              <a:defRPr>
                <a:solidFill>
                  <a:schemeClr val="tx1">
                    <a:tint val="75000"/>
                  </a:schemeClr>
                </a:solidFill>
              </a:defRPr>
            </a:lvl8pPr>
            <a:lvl9pPr marL="380628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5" y="304889"/>
            <a:ext cx="2045572" cy="95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8442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8" name="Rectangle 7"/>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a:ln>
            <a:noFill/>
          </a:ln>
        </p:spPr>
        <p:txBody>
          <a:bodyPr/>
          <a:lstStyle>
            <a:lvl1pPr marL="0" indent="0">
              <a:buNone/>
              <a:defRPr>
                <a:solidFill>
                  <a:schemeClr val="bg1"/>
                </a:solidFill>
              </a:defRPr>
            </a:lvl1pPr>
            <a:lvl2pPr marL="0" indent="0">
              <a:buFontTx/>
              <a:buNone/>
              <a:defRPr sz="2000">
                <a:solidFill>
                  <a:schemeClr val="bg1"/>
                </a:solidFill>
              </a:defRPr>
            </a:lvl2pPr>
            <a:lvl3pPr marL="228600" indent="0">
              <a:buNone/>
              <a:defRPr>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238940618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4"/>
            <a:ext cx="11010537" cy="1553822"/>
          </a:xfrm>
        </p:spPr>
        <p:txBody>
          <a:bodyPr anchor="ctr" anchorCtr="0">
            <a:noAutofit/>
          </a:bodyPr>
          <a:lstStyle>
            <a:lvl1pPr>
              <a:lnSpc>
                <a:spcPct val="90000"/>
              </a:lnSpc>
              <a:defRPr sz="4998" b="1"/>
            </a:lvl1pPr>
          </a:lstStyle>
          <a:p>
            <a:r>
              <a:rPr lang="en-US" dirty="0" smtClean="0"/>
              <a:t>Click to edit Master title style</a:t>
            </a:r>
            <a:endParaRPr lang="en-US" dirty="0"/>
          </a:p>
        </p:txBody>
      </p:sp>
    </p:spTree>
    <p:extLst>
      <p:ext uri="{BB962C8B-B14F-4D97-AF65-F5344CB8AC3E}">
        <p14:creationId xmlns:p14="http://schemas.microsoft.com/office/powerpoint/2010/main" val="217868959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71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906798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7" y="1457211"/>
            <a:ext cx="11375536" cy="20717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5330771"/>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6"/>
            <a:ext cx="5597871" cy="1790820"/>
          </a:xfrm>
        </p:spPr>
        <p:txBody>
          <a:bodyPr/>
          <a:lstStyle>
            <a:lvl1pPr marL="353808" indent="-353808">
              <a:lnSpc>
                <a:spcPct val="90000"/>
              </a:lnSpc>
              <a:defRPr sz="2958"/>
            </a:lvl1pPr>
            <a:lvl2pPr marL="700737" indent="-338668">
              <a:lnSpc>
                <a:spcPct val="90000"/>
              </a:lnSpc>
              <a:defRPr sz="2448"/>
            </a:lvl2pPr>
            <a:lvl3pPr marL="992596" indent="-300118">
              <a:lnSpc>
                <a:spcPct val="90000"/>
              </a:lnSpc>
              <a:defRPr sz="2040"/>
            </a:lvl3pPr>
            <a:lvl4pPr marL="1277573" indent="-284976">
              <a:lnSpc>
                <a:spcPct val="90000"/>
              </a:lnSpc>
              <a:defRPr sz="1836"/>
            </a:lvl4pPr>
            <a:lvl5pPr marL="1577691" indent="-291860">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6"/>
            <a:ext cx="5597871" cy="1790820"/>
          </a:xfrm>
        </p:spPr>
        <p:txBody>
          <a:bodyPr/>
          <a:lstStyle>
            <a:lvl1pPr marL="362073" indent="-362073">
              <a:lnSpc>
                <a:spcPct val="90000"/>
              </a:lnSpc>
              <a:defRPr sz="2958"/>
            </a:lvl1pPr>
            <a:lvl2pPr marL="700737" indent="-353808">
              <a:lnSpc>
                <a:spcPct val="90000"/>
              </a:lnSpc>
              <a:defRPr sz="2448"/>
            </a:lvl2pPr>
            <a:lvl3pPr marL="1000856" indent="-315262">
              <a:lnSpc>
                <a:spcPct val="90000"/>
              </a:lnSpc>
              <a:defRPr sz="2040"/>
            </a:lvl3pPr>
            <a:lvl4pPr marL="1277573" indent="-276715">
              <a:lnSpc>
                <a:spcPct val="90000"/>
              </a:lnSpc>
              <a:defRPr sz="1836"/>
            </a:lvl4pPr>
            <a:lvl5pPr marL="1577691" indent="-284976">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803145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1"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9" y="2176080"/>
            <a:ext cx="5596414" cy="1616603"/>
          </a:xfrm>
        </p:spPr>
        <p:txBody>
          <a:bodyPr/>
          <a:lstStyle>
            <a:lvl1pPr marL="293239" indent="-293239">
              <a:defRPr sz="2448"/>
            </a:lvl1pPr>
            <a:lvl2pPr marL="585094" indent="-276715">
              <a:defRPr sz="2040"/>
            </a:lvl2pPr>
            <a:lvl3pPr marL="846667" indent="-253313">
              <a:defRPr sz="1836"/>
            </a:lvl3pPr>
            <a:lvl4pPr marL="1093095" indent="-238170">
              <a:defRPr sz="1836"/>
            </a:lvl4pPr>
            <a:lvl5pPr marL="1331269" indent="-21476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176090"/>
            <a:ext cx="5597871" cy="1616603"/>
          </a:xfrm>
        </p:spPr>
        <p:txBody>
          <a:bodyPr/>
          <a:lstStyle>
            <a:lvl1pPr marL="308380" indent="-308380">
              <a:defRPr sz="2448"/>
            </a:lvl1pPr>
            <a:lvl2pPr marL="593355" indent="-284976">
              <a:defRPr sz="2040"/>
            </a:lvl2pPr>
            <a:lvl3pPr marL="854929" indent="-254690">
              <a:defRPr sz="1836"/>
            </a:lvl3pPr>
            <a:lvl4pPr marL="1093095" indent="-246430">
              <a:defRPr sz="1836"/>
            </a:lvl4pPr>
            <a:lvl5pPr marL="1331269" indent="-22990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07498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9857009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9" y="1476642"/>
            <a:ext cx="10450655" cy="1553826"/>
          </a:xfrm>
        </p:spPr>
        <p:txBody>
          <a:bodyPr anchor="ctr">
            <a:noAutofit/>
          </a:bodyPr>
          <a:lstStyle>
            <a:lvl1pPr>
              <a:lnSpc>
                <a:spcPct val="90000"/>
              </a:lnSpc>
              <a:defRPr sz="4998"/>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2958">
                <a:gradFill>
                  <a:gsLst>
                    <a:gs pos="0">
                      <a:schemeClr val="tx1"/>
                    </a:gs>
                    <a:gs pos="86000">
                      <a:schemeClr val="tx1"/>
                    </a:gs>
                  </a:gsLst>
                  <a:lin ang="5400000" scaled="0"/>
                </a:gradFill>
              </a:defRPr>
            </a:lvl1pPr>
            <a:lvl2pPr marL="475785" indent="0" algn="ctr">
              <a:buNone/>
              <a:defRPr>
                <a:solidFill>
                  <a:schemeClr val="tx1">
                    <a:tint val="75000"/>
                  </a:schemeClr>
                </a:solidFill>
              </a:defRPr>
            </a:lvl2pPr>
            <a:lvl3pPr marL="951574" indent="0" algn="ctr">
              <a:buNone/>
              <a:defRPr>
                <a:solidFill>
                  <a:schemeClr val="tx1">
                    <a:tint val="75000"/>
                  </a:schemeClr>
                </a:solidFill>
              </a:defRPr>
            </a:lvl3pPr>
            <a:lvl4pPr marL="1427357" indent="0" algn="ctr">
              <a:buNone/>
              <a:defRPr>
                <a:solidFill>
                  <a:schemeClr val="tx1">
                    <a:tint val="75000"/>
                  </a:schemeClr>
                </a:solidFill>
              </a:defRPr>
            </a:lvl4pPr>
            <a:lvl5pPr marL="1903142" indent="0" algn="ctr">
              <a:buNone/>
              <a:defRPr>
                <a:solidFill>
                  <a:schemeClr val="tx1">
                    <a:tint val="75000"/>
                  </a:schemeClr>
                </a:solidFill>
              </a:defRPr>
            </a:lvl5pPr>
            <a:lvl6pPr marL="2378933" indent="0" algn="ctr">
              <a:buNone/>
              <a:defRPr>
                <a:solidFill>
                  <a:schemeClr val="tx1">
                    <a:tint val="75000"/>
                  </a:schemeClr>
                </a:solidFill>
              </a:defRPr>
            </a:lvl6pPr>
            <a:lvl7pPr marL="2854714" indent="0" algn="ctr">
              <a:buNone/>
              <a:defRPr>
                <a:solidFill>
                  <a:schemeClr val="tx1">
                    <a:tint val="75000"/>
                  </a:schemeClr>
                </a:solidFill>
              </a:defRPr>
            </a:lvl7pPr>
            <a:lvl8pPr marL="3330500" indent="0" algn="ctr">
              <a:buNone/>
              <a:defRPr>
                <a:solidFill>
                  <a:schemeClr val="tx1">
                    <a:tint val="75000"/>
                  </a:schemeClr>
                </a:solidFill>
              </a:defRPr>
            </a:lvl8pPr>
            <a:lvl9pPr marL="380628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5" y="304889"/>
            <a:ext cx="2045572" cy="95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4121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4"/>
            <a:ext cx="11010537" cy="1553822"/>
          </a:xfrm>
        </p:spPr>
        <p:txBody>
          <a:bodyPr anchor="ctr" anchorCtr="0">
            <a:noAutofit/>
          </a:bodyPr>
          <a:lstStyle>
            <a:lvl1pPr>
              <a:lnSpc>
                <a:spcPct val="90000"/>
              </a:lnSpc>
              <a:defRPr sz="4998" b="1"/>
            </a:lvl1pPr>
          </a:lstStyle>
          <a:p>
            <a:r>
              <a:rPr lang="en-US" dirty="0" smtClean="0"/>
              <a:t>Click to edit Master title style</a:t>
            </a:r>
            <a:endParaRPr lang="en-US" dirty="0"/>
          </a:p>
        </p:txBody>
      </p:sp>
    </p:spTree>
    <p:extLst>
      <p:ext uri="{BB962C8B-B14F-4D97-AF65-F5344CB8AC3E}">
        <p14:creationId xmlns:p14="http://schemas.microsoft.com/office/powerpoint/2010/main" val="382677154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35655"/>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33"/>
            <a:ext cx="11375536" cy="2071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918317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7" y="1457211"/>
            <a:ext cx="11375536" cy="20717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08752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amp; Non-bulleted text">
    <p:bg>
      <p:bgPr>
        <a:solidFill>
          <a:srgbClr val="0078D7">
            <a:alpha val="0"/>
          </a:srgbClr>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1"/>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a:ln>
            <a:noFill/>
          </a:ln>
        </p:spPr>
        <p:txBody>
          <a:bodyPr/>
          <a:lstStyle>
            <a:lvl1pPr marL="0" indent="0">
              <a:buNone/>
              <a:defRPr>
                <a:solidFill>
                  <a:schemeClr val="bg1"/>
                </a:solidFill>
              </a:defRPr>
            </a:lvl1pPr>
            <a:lvl2pPr marL="0" indent="0">
              <a:buFontTx/>
              <a:buNone/>
              <a:defRPr sz="2000">
                <a:solidFill>
                  <a:schemeClr val="bg1"/>
                </a:solidFill>
              </a:defRPr>
            </a:lvl2pPr>
            <a:lvl3pPr marL="228600" indent="0">
              <a:buNone/>
              <a:defRPr>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spTree>
    <p:extLst>
      <p:ext uri="{BB962C8B-B14F-4D97-AF65-F5344CB8AC3E}">
        <p14:creationId xmlns:p14="http://schemas.microsoft.com/office/powerpoint/2010/main" val="275573828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26"/>
            <a:ext cx="5597871" cy="1790820"/>
          </a:xfrm>
        </p:spPr>
        <p:txBody>
          <a:bodyPr/>
          <a:lstStyle>
            <a:lvl1pPr marL="353808" indent="-353808">
              <a:lnSpc>
                <a:spcPct val="90000"/>
              </a:lnSpc>
              <a:defRPr sz="2958"/>
            </a:lvl1pPr>
            <a:lvl2pPr marL="700737" indent="-338668">
              <a:lnSpc>
                <a:spcPct val="90000"/>
              </a:lnSpc>
              <a:defRPr sz="2448"/>
            </a:lvl2pPr>
            <a:lvl3pPr marL="992596" indent="-300118">
              <a:lnSpc>
                <a:spcPct val="90000"/>
              </a:lnSpc>
              <a:defRPr sz="2040"/>
            </a:lvl3pPr>
            <a:lvl4pPr marL="1277573" indent="-284976">
              <a:lnSpc>
                <a:spcPct val="90000"/>
              </a:lnSpc>
              <a:defRPr sz="1836"/>
            </a:lvl4pPr>
            <a:lvl5pPr marL="1577691" indent="-291860">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6"/>
            <a:ext cx="5597871" cy="1790820"/>
          </a:xfrm>
        </p:spPr>
        <p:txBody>
          <a:bodyPr/>
          <a:lstStyle>
            <a:lvl1pPr marL="362073" indent="-362073">
              <a:lnSpc>
                <a:spcPct val="90000"/>
              </a:lnSpc>
              <a:defRPr sz="2958"/>
            </a:lvl1pPr>
            <a:lvl2pPr marL="700737" indent="-353808">
              <a:lnSpc>
                <a:spcPct val="90000"/>
              </a:lnSpc>
              <a:defRPr sz="2448"/>
            </a:lvl2pPr>
            <a:lvl3pPr marL="1000856" indent="-315262">
              <a:lnSpc>
                <a:spcPct val="90000"/>
              </a:lnSpc>
              <a:defRPr sz="2040"/>
            </a:lvl3pPr>
            <a:lvl4pPr marL="1277573" indent="-276715">
              <a:lnSpc>
                <a:spcPct val="90000"/>
              </a:lnSpc>
              <a:defRPr sz="1836"/>
            </a:lvl4pPr>
            <a:lvl5pPr marL="1577691" indent="-284976">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5625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1"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9" y="2176080"/>
            <a:ext cx="5596414" cy="1616603"/>
          </a:xfrm>
        </p:spPr>
        <p:txBody>
          <a:bodyPr/>
          <a:lstStyle>
            <a:lvl1pPr marL="293239" indent="-293239">
              <a:defRPr sz="2448"/>
            </a:lvl1pPr>
            <a:lvl2pPr marL="585094" indent="-276715">
              <a:defRPr sz="2040"/>
            </a:lvl2pPr>
            <a:lvl3pPr marL="846667" indent="-253313">
              <a:defRPr sz="1836"/>
            </a:lvl3pPr>
            <a:lvl4pPr marL="1093095" indent="-238170">
              <a:defRPr sz="1836"/>
            </a:lvl4pPr>
            <a:lvl5pPr marL="1331269" indent="-21476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4" y="1439664"/>
            <a:ext cx="5597871" cy="353142"/>
          </a:xfrm>
        </p:spPr>
        <p:txBody>
          <a:bodyPr anchor="b"/>
          <a:lstStyle>
            <a:lvl1pPr marL="0" indent="0">
              <a:lnSpc>
                <a:spcPct val="90000"/>
              </a:lnSpc>
              <a:spcBef>
                <a:spcPts val="0"/>
              </a:spcBef>
              <a:buNone/>
              <a:defRPr sz="2550" b="1"/>
            </a:lvl1pPr>
            <a:lvl2pPr marL="475785" indent="0">
              <a:buNone/>
              <a:defRPr sz="2040" b="1"/>
            </a:lvl2pPr>
            <a:lvl3pPr marL="951574" indent="0">
              <a:buNone/>
              <a:defRPr sz="1836" b="1"/>
            </a:lvl3pPr>
            <a:lvl4pPr marL="1427357" indent="0">
              <a:buNone/>
              <a:defRPr sz="1632" b="1"/>
            </a:lvl4pPr>
            <a:lvl5pPr marL="1903142" indent="0">
              <a:buNone/>
              <a:defRPr sz="1632" b="1"/>
            </a:lvl5pPr>
            <a:lvl6pPr marL="2378933" indent="0">
              <a:buNone/>
              <a:defRPr sz="1632" b="1"/>
            </a:lvl6pPr>
            <a:lvl7pPr marL="2854714" indent="0">
              <a:buNone/>
              <a:defRPr sz="1632" b="1"/>
            </a:lvl7pPr>
            <a:lvl8pPr marL="3330500" indent="0">
              <a:buNone/>
              <a:defRPr sz="1632" b="1"/>
            </a:lvl8pPr>
            <a:lvl9pPr marL="3806284"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4" y="2176090"/>
            <a:ext cx="5597871" cy="1616603"/>
          </a:xfrm>
        </p:spPr>
        <p:txBody>
          <a:bodyPr/>
          <a:lstStyle>
            <a:lvl1pPr marL="308380" indent="-308380">
              <a:defRPr sz="2448"/>
            </a:lvl1pPr>
            <a:lvl2pPr marL="593355" indent="-284976">
              <a:defRPr sz="2040"/>
            </a:lvl2pPr>
            <a:lvl3pPr marL="854929" indent="-254690">
              <a:defRPr sz="1836"/>
            </a:lvl3pPr>
            <a:lvl4pPr marL="1093095" indent="-246430">
              <a:defRPr sz="1836"/>
            </a:lvl4pPr>
            <a:lvl5pPr marL="1331269" indent="-229904">
              <a:defRPr sz="1836"/>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38328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8992946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64778" y="2373715"/>
            <a:ext cx="11400102" cy="635655"/>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40504025"/>
      </p:ext>
    </p:extLst>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9662" y="1476689"/>
            <a:ext cx="11375535" cy="2071763"/>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75401767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2"/>
          <a:stretch>
            <a:fillRect/>
          </a:stretch>
        </p:blipFill>
        <p:spPr bwMode="white">
          <a:xfrm>
            <a:off x="0" y="0"/>
            <a:ext cx="12436475" cy="6994525"/>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878845" y="1330516"/>
            <a:ext cx="10998817" cy="1462791"/>
          </a:xfrm>
        </p:spPr>
        <p:txBody>
          <a:bodyPr/>
          <a:lstStyle>
            <a:lvl1pPr marL="0" indent="0">
              <a:lnSpc>
                <a:spcPct val="80000"/>
              </a:lnSpc>
              <a:buFontTx/>
              <a:buNone/>
              <a:defRPr sz="2448" b="0">
                <a:solidFill>
                  <a:srgbClr val="000000"/>
                </a:solidFill>
                <a:latin typeface="Consolas" pitchFamily="49" charset="0"/>
                <a:cs typeface="Courier New" pitchFamily="49" charset="0"/>
              </a:defRPr>
            </a:lvl1pPr>
            <a:lvl2pPr marL="466298" indent="6476">
              <a:lnSpc>
                <a:spcPct val="80000"/>
              </a:lnSpc>
              <a:buFontTx/>
              <a:buNone/>
              <a:defRPr sz="2040" b="0">
                <a:solidFill>
                  <a:srgbClr val="000000"/>
                </a:solidFill>
                <a:latin typeface="Consolas" pitchFamily="49" charset="0"/>
                <a:cs typeface="Courier New" pitchFamily="49" charset="0"/>
              </a:defRPr>
            </a:lvl2pPr>
            <a:lvl3pPr marL="812784" indent="0">
              <a:lnSpc>
                <a:spcPct val="80000"/>
              </a:lnSpc>
              <a:buFontTx/>
              <a:buNone/>
              <a:defRPr sz="1836" b="0">
                <a:solidFill>
                  <a:srgbClr val="000000"/>
                </a:solidFill>
                <a:latin typeface="Consolas" pitchFamily="49" charset="0"/>
                <a:cs typeface="Courier New" pitchFamily="49" charset="0"/>
              </a:defRPr>
            </a:lvl3pPr>
            <a:lvl4pPr marL="1170603" indent="21049">
              <a:lnSpc>
                <a:spcPct val="80000"/>
              </a:lnSpc>
              <a:buFontTx/>
              <a:buNone/>
              <a:defRPr sz="1836" b="0">
                <a:solidFill>
                  <a:srgbClr val="000000"/>
                </a:solidFill>
                <a:latin typeface="Consolas" pitchFamily="49" charset="0"/>
                <a:cs typeface="Courier New" pitchFamily="49" charset="0"/>
              </a:defRPr>
            </a:lvl4pPr>
            <a:lvl5pPr marL="1518708" indent="0">
              <a:lnSpc>
                <a:spcPct val="80000"/>
              </a:lnSpc>
              <a:buFontTx/>
              <a:buNone/>
              <a:defRPr sz="1836"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632368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8" y="1476638"/>
            <a:ext cx="10450656" cy="1553826"/>
          </a:xfrm>
        </p:spPr>
        <p:txBody>
          <a:bodyPr anchor="ctr">
            <a:noAutofit/>
          </a:bodyPr>
          <a:lstStyle>
            <a:lvl1pPr>
              <a:lnSpc>
                <a:spcPct val="90000"/>
              </a:lnSpc>
              <a:defRPr sz="5914"/>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3569">
                <a:gradFill>
                  <a:gsLst>
                    <a:gs pos="0">
                      <a:schemeClr val="tx1"/>
                    </a:gs>
                    <a:gs pos="86000">
                      <a:schemeClr val="tx1"/>
                    </a:gs>
                  </a:gsLst>
                  <a:lin ang="5400000" scaled="0"/>
                </a:gradFill>
              </a:defRPr>
            </a:lvl1pPr>
            <a:lvl2pPr marL="566361" indent="0" algn="ctr">
              <a:buNone/>
              <a:defRPr>
                <a:solidFill>
                  <a:schemeClr val="tx1">
                    <a:tint val="75000"/>
                  </a:schemeClr>
                </a:solidFill>
              </a:defRPr>
            </a:lvl2pPr>
            <a:lvl3pPr marL="1132725" indent="0" algn="ctr">
              <a:buNone/>
              <a:defRPr>
                <a:solidFill>
                  <a:schemeClr val="tx1">
                    <a:tint val="75000"/>
                  </a:schemeClr>
                </a:solidFill>
              </a:defRPr>
            </a:lvl3pPr>
            <a:lvl4pPr marL="1699084" indent="0" algn="ctr">
              <a:buNone/>
              <a:defRPr>
                <a:solidFill>
                  <a:schemeClr val="tx1">
                    <a:tint val="75000"/>
                  </a:schemeClr>
                </a:solidFill>
              </a:defRPr>
            </a:lvl4pPr>
            <a:lvl5pPr marL="2265443" indent="0" algn="ctr">
              <a:buNone/>
              <a:defRPr>
                <a:solidFill>
                  <a:schemeClr val="tx1">
                    <a:tint val="75000"/>
                  </a:schemeClr>
                </a:solidFill>
              </a:defRPr>
            </a:lvl5pPr>
            <a:lvl6pPr marL="2831809" indent="0" algn="ctr">
              <a:buNone/>
              <a:defRPr>
                <a:solidFill>
                  <a:schemeClr val="tx1">
                    <a:tint val="75000"/>
                  </a:schemeClr>
                </a:solidFill>
              </a:defRPr>
            </a:lvl6pPr>
            <a:lvl7pPr marL="3398166" indent="0" algn="ctr">
              <a:buNone/>
              <a:defRPr>
                <a:solidFill>
                  <a:schemeClr val="tx1">
                    <a:tint val="75000"/>
                  </a:schemeClr>
                </a:solidFill>
              </a:defRPr>
            </a:lvl7pPr>
            <a:lvl8pPr marL="3964527" indent="0" algn="ctr">
              <a:buNone/>
              <a:defRPr>
                <a:solidFill>
                  <a:schemeClr val="tx1">
                    <a:tint val="75000"/>
                  </a:schemeClr>
                </a:solidFill>
              </a:defRPr>
            </a:lvl8pPr>
            <a:lvl9pPr marL="453088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6" y="304889"/>
            <a:ext cx="2045572" cy="95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78825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39" y="1989663"/>
            <a:ext cx="11010537" cy="1553822"/>
          </a:xfrm>
        </p:spPr>
        <p:txBody>
          <a:bodyPr anchor="ctr" anchorCtr="0">
            <a:noAutofit/>
          </a:bodyPr>
          <a:lstStyle>
            <a:lvl1pPr>
              <a:lnSpc>
                <a:spcPct val="90000"/>
              </a:lnSpc>
              <a:defRPr sz="5914" b="1"/>
            </a:lvl1pPr>
          </a:lstStyle>
          <a:p>
            <a:r>
              <a:rPr lang="en-US" dirty="0" smtClean="0"/>
              <a:t>Click to edit Master title style</a:t>
            </a:r>
            <a:endParaRPr lang="en-US" dirty="0"/>
          </a:p>
        </p:txBody>
      </p:sp>
    </p:spTree>
    <p:extLst>
      <p:ext uri="{BB962C8B-B14F-4D97-AF65-F5344CB8AC3E}">
        <p14:creationId xmlns:p14="http://schemas.microsoft.com/office/powerpoint/2010/main" val="167112054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762609"/>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0" y="1476629"/>
            <a:ext cx="11375537" cy="248397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832316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6" y="1457205"/>
            <a:ext cx="11375537" cy="24839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56070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74638" y="1212850"/>
            <a:ext cx="11887200" cy="2092881"/>
          </a:xfrm>
          <a:ln>
            <a:noFill/>
          </a:ln>
        </p:spPr>
        <p:txBody>
          <a:bodyPr>
            <a:spAutoFit/>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0" y="1476626"/>
            <a:ext cx="5597872" cy="2628334"/>
          </a:xfrm>
        </p:spPr>
        <p:txBody>
          <a:bodyPr/>
          <a:lstStyle>
            <a:lvl1pPr marL="421164" indent="-421164">
              <a:lnSpc>
                <a:spcPct val="90000"/>
              </a:lnSpc>
              <a:defRPr sz="3569"/>
            </a:lvl1pPr>
            <a:lvl2pPr marL="834137" indent="-403141">
              <a:lnSpc>
                <a:spcPct val="90000"/>
              </a:lnSpc>
              <a:defRPr sz="2957"/>
            </a:lvl2pPr>
            <a:lvl3pPr marL="1181557" indent="-357252">
              <a:lnSpc>
                <a:spcPct val="90000"/>
              </a:lnSpc>
              <a:defRPr sz="2447"/>
            </a:lvl3pPr>
            <a:lvl4pPr marL="1520785" indent="-339228">
              <a:lnSpc>
                <a:spcPct val="90000"/>
              </a:lnSpc>
              <a:defRPr sz="2141"/>
            </a:lvl4pPr>
            <a:lvl5pPr marL="1878038" indent="-347420">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3" y="1476626"/>
            <a:ext cx="5597872" cy="2628334"/>
          </a:xfrm>
        </p:spPr>
        <p:txBody>
          <a:bodyPr/>
          <a:lstStyle>
            <a:lvl1pPr marL="431000" indent="-431000">
              <a:lnSpc>
                <a:spcPct val="90000"/>
              </a:lnSpc>
              <a:defRPr sz="3569"/>
            </a:lvl1pPr>
            <a:lvl2pPr marL="834137" indent="-421164">
              <a:lnSpc>
                <a:spcPct val="90000"/>
              </a:lnSpc>
              <a:defRPr sz="2957"/>
            </a:lvl2pPr>
            <a:lvl3pPr marL="1191390" indent="-375279">
              <a:lnSpc>
                <a:spcPct val="90000"/>
              </a:lnSpc>
              <a:defRPr sz="2447"/>
            </a:lvl3pPr>
            <a:lvl4pPr marL="1520785" indent="-329394">
              <a:lnSpc>
                <a:spcPct val="90000"/>
              </a:lnSpc>
              <a:defRPr sz="2141"/>
            </a:lvl4pPr>
            <a:lvl5pPr marL="1878038" indent="-339228">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6460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0" y="1369133"/>
            <a:ext cx="5597872" cy="423671"/>
          </a:xfrm>
        </p:spPr>
        <p:txBody>
          <a:bodyPr anchor="b"/>
          <a:lstStyle>
            <a:lvl1pPr marL="0" indent="0">
              <a:lnSpc>
                <a:spcPct val="90000"/>
              </a:lnSpc>
              <a:spcBef>
                <a:spcPts val="0"/>
              </a:spcBef>
              <a:buNone/>
              <a:defRPr sz="3059" b="1"/>
            </a:lvl1pPr>
            <a:lvl2pPr marL="566361" indent="0">
              <a:buNone/>
              <a:defRPr sz="2447" b="1"/>
            </a:lvl2pPr>
            <a:lvl3pPr marL="1132725" indent="0">
              <a:buNone/>
              <a:defRPr sz="2141" b="1"/>
            </a:lvl3pPr>
            <a:lvl4pPr marL="1699084" indent="0">
              <a:buNone/>
              <a:defRPr sz="1937" b="1"/>
            </a:lvl4pPr>
            <a:lvl5pPr marL="2265443" indent="0">
              <a:buNone/>
              <a:defRPr sz="1937" b="1"/>
            </a:lvl5pPr>
            <a:lvl6pPr marL="2831809" indent="0">
              <a:buNone/>
              <a:defRPr sz="1937" b="1"/>
            </a:lvl6pPr>
            <a:lvl7pPr marL="3398166" indent="0">
              <a:buNone/>
              <a:defRPr sz="1937" b="1"/>
            </a:lvl7pPr>
            <a:lvl8pPr marL="3964527" indent="0">
              <a:buNone/>
              <a:defRPr sz="1937" b="1"/>
            </a:lvl8pPr>
            <a:lvl9pPr marL="4530887" indent="0">
              <a:buNone/>
              <a:defRPr sz="1937" b="1"/>
            </a:lvl9pPr>
          </a:lstStyle>
          <a:p>
            <a:pPr lvl="0"/>
            <a:r>
              <a:rPr lang="en-US" smtClean="0"/>
              <a:t>Click to edit Master text styles</a:t>
            </a:r>
          </a:p>
        </p:txBody>
      </p:sp>
      <p:sp>
        <p:nvSpPr>
          <p:cNvPr id="4" name="Content Placeholder 3"/>
          <p:cNvSpPr>
            <a:spLocks noGrp="1"/>
          </p:cNvSpPr>
          <p:nvPr>
            <p:ph sz="half" idx="2"/>
          </p:nvPr>
        </p:nvSpPr>
        <p:spPr>
          <a:xfrm>
            <a:off x="518189" y="2176077"/>
            <a:ext cx="5596414" cy="1911230"/>
          </a:xfrm>
        </p:spPr>
        <p:txBody>
          <a:bodyPr/>
          <a:lstStyle>
            <a:lvl1pPr marL="349062" indent="-349062">
              <a:defRPr sz="2957"/>
            </a:lvl1pPr>
            <a:lvl2pPr marL="696480" indent="-329394">
              <a:defRPr sz="2447"/>
            </a:lvl2pPr>
            <a:lvl3pPr marL="1007846" indent="-301535">
              <a:defRPr sz="2141"/>
            </a:lvl3pPr>
            <a:lvl4pPr marL="1301187" indent="-283510">
              <a:defRPr sz="2141"/>
            </a:lvl4pPr>
            <a:lvl5pPr marL="1584701" indent="-255649">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3" y="1369133"/>
            <a:ext cx="5597872" cy="423671"/>
          </a:xfrm>
        </p:spPr>
        <p:txBody>
          <a:bodyPr anchor="b"/>
          <a:lstStyle>
            <a:lvl1pPr marL="0" indent="0">
              <a:lnSpc>
                <a:spcPct val="90000"/>
              </a:lnSpc>
              <a:spcBef>
                <a:spcPts val="0"/>
              </a:spcBef>
              <a:buNone/>
              <a:defRPr sz="3059" b="1"/>
            </a:lvl1pPr>
            <a:lvl2pPr marL="566361" indent="0">
              <a:buNone/>
              <a:defRPr sz="2447" b="1"/>
            </a:lvl2pPr>
            <a:lvl3pPr marL="1132725" indent="0">
              <a:buNone/>
              <a:defRPr sz="2141" b="1"/>
            </a:lvl3pPr>
            <a:lvl4pPr marL="1699084" indent="0">
              <a:buNone/>
              <a:defRPr sz="1937" b="1"/>
            </a:lvl4pPr>
            <a:lvl5pPr marL="2265443" indent="0">
              <a:buNone/>
              <a:defRPr sz="1937" b="1"/>
            </a:lvl5pPr>
            <a:lvl6pPr marL="2831809" indent="0">
              <a:buNone/>
              <a:defRPr sz="1937" b="1"/>
            </a:lvl6pPr>
            <a:lvl7pPr marL="3398166" indent="0">
              <a:buNone/>
              <a:defRPr sz="1937" b="1"/>
            </a:lvl7pPr>
            <a:lvl8pPr marL="3964527" indent="0">
              <a:buNone/>
              <a:defRPr sz="1937" b="1"/>
            </a:lvl8pPr>
            <a:lvl9pPr marL="4530887" indent="0">
              <a:buNone/>
              <a:defRPr sz="1937" b="1"/>
            </a:lvl9pPr>
          </a:lstStyle>
          <a:p>
            <a:pPr lvl="0"/>
            <a:r>
              <a:rPr lang="en-US" smtClean="0"/>
              <a:t>Click to edit Master text styles</a:t>
            </a:r>
          </a:p>
        </p:txBody>
      </p:sp>
      <p:sp>
        <p:nvSpPr>
          <p:cNvPr id="6" name="Content Placeholder 5"/>
          <p:cNvSpPr>
            <a:spLocks noGrp="1"/>
          </p:cNvSpPr>
          <p:nvPr>
            <p:ph sz="quarter" idx="4"/>
          </p:nvPr>
        </p:nvSpPr>
        <p:spPr>
          <a:xfrm>
            <a:off x="6307323" y="2176087"/>
            <a:ext cx="5597872" cy="1911230"/>
          </a:xfrm>
        </p:spPr>
        <p:txBody>
          <a:bodyPr/>
          <a:lstStyle>
            <a:lvl1pPr marL="367086" indent="-367086">
              <a:defRPr sz="2957"/>
            </a:lvl1pPr>
            <a:lvl2pPr marL="706313" indent="-339228">
              <a:defRPr sz="2447"/>
            </a:lvl2pPr>
            <a:lvl3pPr marL="1017682" indent="-303175">
              <a:defRPr sz="2141"/>
            </a:lvl3pPr>
            <a:lvl4pPr marL="1301187" indent="-293342">
              <a:defRPr sz="2141"/>
            </a:lvl4pPr>
            <a:lvl5pPr marL="1584701" indent="-273672">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883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1666468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64778" y="2373713"/>
            <a:ext cx="11400102" cy="762609"/>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374519271"/>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4421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352187" y="5983061"/>
            <a:ext cx="2710262" cy="9968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40020" y="2126354"/>
            <a:ext cx="8030743" cy="3505055"/>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40" tIns="198832" rIns="248540" bIns="198832" numCol="1" spcCol="0" rtlCol="0" fromWordArt="0" anchor="t" anchorCtr="0" forceAA="0" compatLnSpc="1">
            <a:prstTxWarp prst="textNoShape">
              <a:avLst/>
            </a:prstTxWarp>
            <a:noAutofit/>
          </a:bodyPr>
          <a:lstStyle/>
          <a:p>
            <a:pPr algn="ctr" defTabSz="1267282" fontAlgn="base">
              <a:lnSpc>
                <a:spcPct val="90000"/>
              </a:lnSpc>
              <a:spcBef>
                <a:spcPct val="0"/>
              </a:spcBef>
              <a:spcAft>
                <a:spcPct val="0"/>
              </a:spcAft>
            </a:pPr>
            <a:endParaRPr lang="en-US" sz="326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36939" y="2352127"/>
            <a:ext cx="7637953" cy="1686744"/>
          </a:xfrm>
        </p:spPr>
        <p:txBody>
          <a:bodyPr>
            <a:normAutofit/>
          </a:bodyPr>
          <a:lstStyle>
            <a:lvl1pPr marL="0" indent="0">
              <a:buNone/>
              <a:defRPr lang="en-US" sz="6252"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36939" y="4192357"/>
            <a:ext cx="7637953" cy="1331606"/>
          </a:xfrm>
        </p:spPr>
        <p:txBody>
          <a:bodyPr>
            <a:normAutofit/>
          </a:bodyPr>
          <a:lstStyle>
            <a:lvl1pPr marL="0" indent="0">
              <a:buNone/>
              <a:defRPr lang="en-US" sz="2719"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32128"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32128"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35892" y="390688"/>
            <a:ext cx="1664910" cy="609858"/>
            <a:chOff x="10186018" y="534632"/>
            <a:chExt cx="1706539" cy="62519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11142034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40020" y="2126354"/>
            <a:ext cx="8030743" cy="3505055"/>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40" tIns="198832" rIns="248540" bIns="198832" numCol="1" spcCol="0" rtlCol="0" fromWordArt="0" anchor="t" anchorCtr="0" forceAA="0" compatLnSpc="1">
            <a:prstTxWarp prst="textNoShape">
              <a:avLst/>
            </a:prstTxWarp>
            <a:noAutofit/>
          </a:bodyPr>
          <a:lstStyle/>
          <a:p>
            <a:pPr algn="ctr" defTabSz="1267282" fontAlgn="base">
              <a:lnSpc>
                <a:spcPct val="90000"/>
              </a:lnSpc>
              <a:spcBef>
                <a:spcPct val="0"/>
              </a:spcBef>
              <a:spcAft>
                <a:spcPct val="0"/>
              </a:spcAft>
            </a:pPr>
            <a:endParaRPr lang="en-US" sz="326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36939" y="2352127"/>
            <a:ext cx="7637953" cy="1686744"/>
          </a:xfrm>
        </p:spPr>
        <p:txBody>
          <a:bodyPr>
            <a:normAutofit/>
          </a:bodyPr>
          <a:lstStyle>
            <a:lvl1pPr marL="0" indent="0">
              <a:buNone/>
              <a:defRPr lang="en-US" sz="6252"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36939" y="4192357"/>
            <a:ext cx="7637953" cy="1331606"/>
          </a:xfrm>
        </p:spPr>
        <p:txBody>
          <a:bodyPr>
            <a:normAutofit/>
          </a:bodyPr>
          <a:lstStyle>
            <a:lvl1pPr marL="0" indent="0">
              <a:buNone/>
              <a:defRPr lang="en-US" sz="2719"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32128"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32128"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352187" y="5983061"/>
            <a:ext cx="2710262" cy="99681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606972" y="314557"/>
            <a:ext cx="1664910" cy="609858"/>
            <a:chOff x="10186018" y="534632"/>
            <a:chExt cx="1706539" cy="62519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2286526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36938" y="1832826"/>
            <a:ext cx="8910649" cy="4406120"/>
          </a:xfrm>
        </p:spPr>
        <p:txBody>
          <a:bodyPr/>
          <a:lstStyle>
            <a:lvl1pPr marL="0" indent="0">
              <a:buNone/>
              <a:tabLst>
                <a:tab pos="7751858" algn="l"/>
              </a:tabLst>
              <a:defRPr sz="4077" baseline="0">
                <a:solidFill>
                  <a:schemeClr val="accent2"/>
                </a:solidFill>
              </a:defRPr>
            </a:lvl1pPr>
            <a:lvl2pPr marL="0" indent="0">
              <a:buNone/>
              <a:tabLst>
                <a:tab pos="7751858" algn="l"/>
              </a:tabLst>
              <a:defRPr sz="2038">
                <a:latin typeface="+mn-lt"/>
              </a:defRPr>
            </a:lvl2pPr>
            <a:lvl3pPr marL="469319" indent="-234661">
              <a:tabLst>
                <a:tab pos="7751858" algn="l"/>
              </a:tabLst>
              <a:defRPr sz="2038"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646905" y="1832825"/>
            <a:ext cx="2152634" cy="21436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4" tIns="46608" rIns="46608" bIns="93214" numCol="1" spcCol="0" rtlCol="0" fromWordArt="0" anchor="b" anchorCtr="0" forceAA="0" compatLnSpc="1">
            <a:prstTxWarp prst="textNoShape">
              <a:avLst/>
            </a:prstTxWarp>
            <a:noAutofit/>
          </a:bodyPr>
          <a:lstStyle/>
          <a:p>
            <a:pPr algn="ctr" defTabSz="931859" fontAlgn="base">
              <a:spcBef>
                <a:spcPct val="0"/>
              </a:spcBef>
              <a:spcAft>
                <a:spcPct val="0"/>
              </a:spcAft>
            </a:pPr>
            <a:endParaRPr lang="en-US" sz="1903" spc="-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389627" y="2268491"/>
            <a:ext cx="654890" cy="13022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765706" y="3616169"/>
            <a:ext cx="852245" cy="298597"/>
          </a:xfrm>
          <a:prstGeom prst="rect">
            <a:avLst/>
          </a:prstGeom>
          <a:noFill/>
        </p:spPr>
        <p:txBody>
          <a:bodyPr wrap="none" lIns="0" tIns="0" rIns="0" bIns="0" rtlCol="0">
            <a:spAutoFit/>
          </a:bodyPr>
          <a:lstStyle/>
          <a:p>
            <a:pPr defTabSz="932128"/>
            <a:r>
              <a:rPr lang="en-US" sz="1903" dirty="0" smtClean="0">
                <a:solidFill>
                  <a:srgbClr val="FFFFFF"/>
                </a:solidFill>
              </a:rPr>
              <a:t>Agenda</a:t>
            </a:r>
          </a:p>
        </p:txBody>
      </p:sp>
    </p:spTree>
    <p:extLst>
      <p:ext uri="{BB962C8B-B14F-4D97-AF65-F5344CB8AC3E}">
        <p14:creationId xmlns:p14="http://schemas.microsoft.com/office/powerpoint/2010/main" val="41155271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2840307"/>
            <a:ext cx="11162600" cy="1136211"/>
          </a:xfrm>
        </p:spPr>
        <p:txBody>
          <a:bodyPr/>
          <a:lstStyle>
            <a:lvl1pPr marL="0" indent="0">
              <a:buNone/>
              <a:defRPr lang="en-US" sz="8969"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36939" y="1808540"/>
            <a:ext cx="11162600" cy="45202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352911" y="5963494"/>
            <a:ext cx="2726384" cy="100274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35892" y="314556"/>
            <a:ext cx="1664910" cy="617985"/>
            <a:chOff x="10186018" y="534632"/>
            <a:chExt cx="1706539" cy="63352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22985527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36939" y="2840307"/>
            <a:ext cx="11162600" cy="1136211"/>
          </a:xfrm>
        </p:spPr>
        <p:txBody>
          <a:bodyPr/>
          <a:lstStyle>
            <a:lvl1pPr marL="0" indent="0">
              <a:buNone/>
              <a:defRPr lang="en-US" sz="8969"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36939" y="1808540"/>
            <a:ext cx="11162600" cy="45202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352911" y="5963494"/>
            <a:ext cx="2726384" cy="10027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35892" y="314556"/>
            <a:ext cx="1664910" cy="617985"/>
            <a:chOff x="10186018" y="534632"/>
            <a:chExt cx="1706539" cy="63352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985049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74638" y="1212850"/>
            <a:ext cx="11887200" cy="2092881"/>
          </a:xfrm>
          <a:ln>
            <a:noFill/>
          </a:ln>
        </p:spPr>
        <p:txBody>
          <a:bodyPr>
            <a:spAutoFit/>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751084419"/>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36939" y="2840307"/>
            <a:ext cx="11162600" cy="1136211"/>
          </a:xfrm>
        </p:spPr>
        <p:txBody>
          <a:bodyPr/>
          <a:lstStyle>
            <a:lvl1pPr marL="0" indent="0">
              <a:buNone/>
              <a:defRPr lang="en-US" sz="8969"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36939" y="1808540"/>
            <a:ext cx="11162600" cy="45202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352911" y="5963494"/>
            <a:ext cx="2726384" cy="100274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35892" y="314556"/>
            <a:ext cx="1664910" cy="617985"/>
            <a:chOff x="10186018" y="534632"/>
            <a:chExt cx="1706539" cy="63352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2886" cy="186868"/>
            </a:xfrm>
            <a:prstGeom prst="rect">
              <a:avLst/>
            </a:prstGeom>
            <a:noFill/>
          </p:spPr>
          <p:txBody>
            <a:bodyPr wrap="none" lIns="0" tIns="0" rIns="0" bIns="0" rtlCol="0">
              <a:spAutoFit/>
            </a:bodyPr>
            <a:lstStyle/>
            <a:p>
              <a:pPr defTabSz="932128">
                <a:lnSpc>
                  <a:spcPct val="90000"/>
                </a:lnSpc>
                <a:spcAft>
                  <a:spcPts val="816"/>
                </a:spcAft>
              </a:pPr>
              <a:r>
                <a:rPr lang="en-US" sz="1291" dirty="0" smtClean="0">
                  <a:solidFill>
                    <a:srgbClr val="FFFFFF"/>
                  </a:solidFill>
                </a:rPr>
                <a:t>| Basel</a:t>
              </a:r>
            </a:p>
          </p:txBody>
        </p:sp>
      </p:grpSp>
    </p:spTree>
    <p:extLst>
      <p:ext uri="{BB962C8B-B14F-4D97-AF65-F5344CB8AC3E}">
        <p14:creationId xmlns:p14="http://schemas.microsoft.com/office/powerpoint/2010/main" val="3954995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1808539"/>
            <a:ext cx="11162600" cy="2167978"/>
          </a:xfrm>
        </p:spPr>
        <p:txBody>
          <a:bodyPr>
            <a:normAutofit/>
          </a:bodyPr>
          <a:lstStyle>
            <a:lvl1pPr marL="0" indent="0">
              <a:buNone/>
              <a:defRPr lang="en-US" sz="13047"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39" y="4086616"/>
            <a:ext cx="11162600" cy="58571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87217640"/>
      </p:ext>
    </p:extLst>
  </p:cSld>
  <p:clrMapOvr>
    <a:masterClrMapping/>
  </p:clrMapOvr>
  <p:transition spd="slow">
    <p:push/>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1808539"/>
            <a:ext cx="11162600" cy="2167978"/>
          </a:xfrm>
        </p:spPr>
        <p:txBody>
          <a:bodyPr>
            <a:normAutofit/>
          </a:bodyPr>
          <a:lstStyle>
            <a:lvl1pPr marL="0" indent="0">
              <a:buNone/>
              <a:defRPr lang="en-US" sz="13047"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39" y="4086616"/>
            <a:ext cx="11162600" cy="58571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82013101"/>
      </p:ext>
    </p:extLst>
  </p:cSld>
  <p:clrMapOvr>
    <a:masterClrMapping/>
  </p:clrMapOvr>
  <p:transition spd="slow">
    <p:push/>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1808539"/>
            <a:ext cx="11162600" cy="2167978"/>
          </a:xfrm>
        </p:spPr>
        <p:txBody>
          <a:bodyPr>
            <a:normAutofit/>
          </a:bodyPr>
          <a:lstStyle>
            <a:lvl1pPr marL="0" indent="0">
              <a:buNone/>
              <a:defRPr lang="en-US" sz="13047"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39" y="4086616"/>
            <a:ext cx="11162600" cy="585711"/>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994446035"/>
      </p:ext>
    </p:extLst>
  </p:cSld>
  <p:clrMapOvr>
    <a:masterClrMapping/>
  </p:clrMapOvr>
  <p:transition spd="slow">
    <p:push/>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36939" y="1832826"/>
            <a:ext cx="11162600" cy="4406120"/>
          </a:xfrm>
        </p:spPr>
        <p:txBody>
          <a:bodyPr/>
          <a:lstStyle>
            <a:lvl1pPr marL="0" indent="0">
              <a:buNone/>
              <a:defRPr sz="4077"/>
            </a:lvl1pPr>
            <a:lvl2pPr marL="0" indent="0">
              <a:buNone/>
              <a:tabLst/>
              <a:defRPr sz="2038">
                <a:latin typeface="+mn-lt"/>
              </a:defRPr>
            </a:lvl2pPr>
            <a:lvl3pPr marL="245955" indent="-245955">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67872656"/>
      </p:ext>
    </p:extLst>
  </p:cSld>
  <p:clrMapOvr>
    <a:masterClrMapping/>
  </p:clrMapOvr>
  <p:transition spd="slow">
    <p:push dir="u"/>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88866483"/>
      </p:ext>
    </p:extLst>
  </p:cSld>
  <p:clrMapOvr>
    <a:masterClrMapping/>
  </p:clrMapOvr>
  <p:transition spd="slow">
    <p:push dir="u"/>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58789"/>
      </p:ext>
    </p:extLst>
  </p:cSld>
  <p:clrMapOvr>
    <a:masterClrMapping/>
  </p:clrMapOvr>
  <p:transition spd="slow">
    <p:push dir="u"/>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36939" y="1832826"/>
            <a:ext cx="5507828" cy="4406120"/>
          </a:xfrm>
        </p:spPr>
        <p:txBody>
          <a:bodyPr/>
          <a:lstStyle>
            <a:lvl1pPr marL="0" indent="0">
              <a:buNone/>
              <a:defRPr sz="4077"/>
            </a:lvl1pPr>
            <a:lvl2pPr marL="0" indent="0">
              <a:buNone/>
              <a:tabLst/>
              <a:defRPr sz="2038">
                <a:latin typeface="+mn-lt"/>
              </a:defRPr>
            </a:lvl2pPr>
            <a:lvl3pPr marL="245955" indent="-245955">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284446" y="1832824"/>
            <a:ext cx="5515093" cy="4406118"/>
          </a:xfrm>
        </p:spPr>
        <p:txBody>
          <a:bodyPr/>
          <a:lstStyle>
            <a:lvl1pPr marL="0" indent="0">
              <a:buNone/>
              <a:defRPr sz="4077"/>
            </a:lvl1pPr>
            <a:lvl2pPr marL="0" indent="0">
              <a:buNone/>
              <a:tabLst/>
              <a:defRPr sz="2038">
                <a:latin typeface="+mn-lt"/>
              </a:defRPr>
            </a:lvl2pPr>
            <a:lvl3pPr marL="245955" indent="-245955">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52379888"/>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36939" y="1832823"/>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392795" y="1832824"/>
            <a:ext cx="2154791" cy="2138924"/>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646906" y="1832824"/>
            <a:ext cx="2152634" cy="2138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392795" y="4084593"/>
            <a:ext cx="2154791" cy="2154351"/>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737966" y="4079916"/>
            <a:ext cx="2061572" cy="2159029"/>
          </a:xfrm>
        </p:spPr>
        <p:txBody>
          <a:bodyPr/>
          <a:lstStyle/>
          <a:p>
            <a:r>
              <a:rPr lang="en-US" smtClean="0"/>
              <a:t>Click icon to add picture</a:t>
            </a:r>
            <a:endParaRPr lang="de-CH" dirty="0"/>
          </a:p>
        </p:txBody>
      </p:sp>
    </p:spTree>
    <p:extLst>
      <p:ext uri="{BB962C8B-B14F-4D97-AF65-F5344CB8AC3E}">
        <p14:creationId xmlns:p14="http://schemas.microsoft.com/office/powerpoint/2010/main" val="708172363"/>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824"/>
            <a:ext cx="2154792" cy="2138924"/>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646906" y="1832825"/>
            <a:ext cx="2152634" cy="4406121"/>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392794" y="4084458"/>
            <a:ext cx="2154792" cy="2154488"/>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36939" y="1832826"/>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16608408"/>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9" name="Rectangle 8"/>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a:ln>
            <a:noFill/>
          </a:ln>
        </p:spPr>
        <p:txBody>
          <a:bodyPr wrap="square">
            <a:spAutoFit/>
          </a:bodyPr>
          <a:lstStyle>
            <a:lvl1pPr marL="0" indent="0">
              <a:spcBef>
                <a:spcPts val="1224"/>
              </a:spcBef>
              <a:buClr>
                <a:schemeClr val="tx1"/>
              </a:buClr>
              <a:buFont typeface="Wingdings" pitchFamily="2" charset="2"/>
              <a:buNone/>
              <a:defRPr sz="3200">
                <a:solidFill>
                  <a:schemeClr val="bg1"/>
                </a:solidFill>
              </a:defRPr>
            </a:lvl1pPr>
            <a:lvl2pPr marL="0" indent="0">
              <a:buNone/>
              <a:defRPr sz="2000">
                <a:solidFill>
                  <a:schemeClr val="bg1"/>
                </a:solidFill>
              </a:defRPr>
            </a:lvl2pPr>
            <a:lvl3pPr marL="231775" indent="0">
              <a:buNone/>
              <a:tabLst/>
              <a:defRPr sz="2000">
                <a:solidFill>
                  <a:schemeClr val="bg1"/>
                </a:solidFill>
              </a:defRPr>
            </a:lvl3pPr>
            <a:lvl4pPr marL="460375" indent="0">
              <a:buNone/>
              <a:defRPr>
                <a:solidFill>
                  <a:schemeClr val="bg1"/>
                </a:solidFill>
              </a:defRPr>
            </a:lvl4pPr>
            <a:lvl5pPr marL="68580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a:ln>
            <a:noFill/>
          </a:ln>
        </p:spPr>
        <p:txBody>
          <a:bodyPr wrap="square">
            <a:spAutoFit/>
          </a:bodyPr>
          <a:lstStyle>
            <a:lvl1pPr marL="0" indent="0">
              <a:spcBef>
                <a:spcPts val="1224"/>
              </a:spcBef>
              <a:buClr>
                <a:schemeClr val="tx1"/>
              </a:buClr>
              <a:buFont typeface="Wingdings" pitchFamily="2" charset="2"/>
              <a:buNone/>
              <a:defRPr sz="3200">
                <a:solidFill>
                  <a:schemeClr val="bg1"/>
                </a:solidFill>
              </a:defRPr>
            </a:lvl1pPr>
            <a:lvl2pPr marL="0" indent="0">
              <a:buNone/>
              <a:defRPr sz="2000">
                <a:solidFill>
                  <a:schemeClr val="bg1"/>
                </a:solidFill>
              </a:defRPr>
            </a:lvl2pPr>
            <a:lvl3pPr marL="231775" indent="0">
              <a:buNone/>
              <a:tabLst/>
              <a:defRPr sz="2000">
                <a:solidFill>
                  <a:schemeClr val="bg1"/>
                </a:solidFill>
              </a:defRPr>
            </a:lvl3pPr>
            <a:lvl4pPr marL="460375" indent="0">
              <a:buNone/>
              <a:defRPr>
                <a:solidFill>
                  <a:schemeClr val="bg1"/>
                </a:solidFill>
              </a:defRPr>
            </a:lvl4pPr>
            <a:lvl5pPr marL="685800"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590"/>
            <a:ext cx="2154792" cy="4406355"/>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646906" y="1832589"/>
            <a:ext cx="2152634" cy="2154724"/>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646907" y="4084459"/>
            <a:ext cx="2152632" cy="2154486"/>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36939" y="1832590"/>
            <a:ext cx="6658696" cy="4406355"/>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44023653"/>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823"/>
            <a:ext cx="4406745" cy="2154488"/>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392795" y="4084459"/>
            <a:ext cx="2154791" cy="2154486"/>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646905" y="4079916"/>
            <a:ext cx="2152634" cy="215902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36939" y="1832826"/>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0377415"/>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824"/>
            <a:ext cx="2154792" cy="2138924"/>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646906" y="1832824"/>
            <a:ext cx="2152634" cy="2138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392794" y="4084595"/>
            <a:ext cx="4406745" cy="2154350"/>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36939" y="1832826"/>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69548045"/>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392794" y="1832827"/>
            <a:ext cx="4406745" cy="4406118"/>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36939" y="1832826"/>
            <a:ext cx="6658696" cy="4406120"/>
          </a:xfrm>
        </p:spPr>
        <p:txBody>
          <a:bodyPr/>
          <a:lstStyle>
            <a:lvl1pPr marL="0" indent="0">
              <a:buNone/>
              <a:defRPr sz="4077"/>
            </a:lvl1pPr>
            <a:lvl2pPr marL="0" indent="0">
              <a:buNone/>
              <a:tabLst/>
              <a:defRPr sz="2038">
                <a:latin typeface="+mn-lt"/>
              </a:defRPr>
            </a:lvl2pPr>
            <a:lvl3pPr marL="469319" indent="-234661">
              <a:defRPr sz="2038">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92337317"/>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31280" y="6423682"/>
            <a:ext cx="11400102" cy="31971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31859" eaLnBrk="0" hangingPunct="0"/>
            <a:r>
              <a:rPr lang="en-US" sz="679" dirty="0">
                <a:gradFill>
                  <a:gsLst>
                    <a:gs pos="0">
                      <a:srgbClr val="FFFFFF"/>
                    </a:gs>
                    <a:gs pos="100000">
                      <a:srgbClr val="FFFFFF"/>
                    </a:gs>
                  </a:gsLst>
                  <a:lin ang="5400000" scaled="0"/>
                </a:gradFill>
                <a:cs typeface="Arial" charset="0"/>
              </a:rPr>
              <a:t>© </a:t>
            </a:r>
            <a:r>
              <a:rPr lang="en-US" sz="679" dirty="0" smtClean="0">
                <a:gradFill>
                  <a:gsLst>
                    <a:gs pos="0">
                      <a:srgbClr val="FFFFFF"/>
                    </a:gs>
                    <a:gs pos="100000">
                      <a:srgbClr val="FFFFFF"/>
                    </a:gs>
                  </a:gsLst>
                  <a:lin ang="5400000" scaled="0"/>
                </a:gradFill>
                <a:cs typeface="Arial" charset="0"/>
              </a:rPr>
              <a:t>2012 Microsoft </a:t>
            </a:r>
            <a:r>
              <a:rPr lang="en-US" sz="679"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31859" eaLnBrk="0" hangingPunct="0"/>
            <a:r>
              <a:rPr lang="en-US" sz="679"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79" dirty="0" smtClean="0">
                <a:gradFill>
                  <a:gsLst>
                    <a:gs pos="0">
                      <a:srgbClr val="FFFFFF"/>
                    </a:gs>
                    <a:gs pos="100000">
                      <a:srgbClr val="FFFFFF"/>
                    </a:gs>
                  </a:gsLst>
                  <a:lin ang="5400000" scaled="0"/>
                </a:gradFill>
                <a:cs typeface="Arial" charset="0"/>
              </a:rPr>
              <a:t>MICROSOFT </a:t>
            </a:r>
            <a:r>
              <a:rPr lang="en-US" sz="679"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3754" y="1899399"/>
            <a:ext cx="8688968" cy="3195727"/>
          </a:xfrm>
          <a:prstGeom prst="rect">
            <a:avLst/>
          </a:prstGeom>
        </p:spPr>
      </p:pic>
    </p:spTree>
    <p:extLst>
      <p:ext uri="{BB962C8B-B14F-4D97-AF65-F5344CB8AC3E}">
        <p14:creationId xmlns:p14="http://schemas.microsoft.com/office/powerpoint/2010/main" val="1224012969"/>
      </p:ext>
    </p:extLst>
  </p:cSld>
  <p:clrMapOvr>
    <a:masterClrMapping/>
  </p:clrMapOvr>
  <p:transition spd="slow">
    <p:push/>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0" tIns="0" rIns="0" bIns="0" anchor="ctr">
            <a:noAutofit/>
          </a:bodyPr>
          <a:lstStyle>
            <a:lvl1pPr>
              <a:lnSpc>
                <a:spcPct val="95000"/>
              </a:lnSpc>
              <a:spcBef>
                <a:spcPts val="0"/>
              </a:spcBef>
              <a:spcAft>
                <a:spcPts val="1631"/>
              </a:spcAft>
              <a:defRPr lang="en-US" sz="3598"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899">
                <a:solidFill>
                  <a:srgbClr val="FFFFFF"/>
                </a:solidFill>
              </a:defRPr>
            </a:lvl2pPr>
            <a:lvl3pPr>
              <a:lnSpc>
                <a:spcPct val="100000"/>
              </a:lnSpc>
              <a:spcBef>
                <a:spcPts val="816"/>
              </a:spcBef>
              <a:defRPr sz="1899">
                <a:solidFill>
                  <a:srgbClr val="FFFFFF"/>
                </a:solidFill>
              </a:defRPr>
            </a:lvl3pPr>
            <a:lvl4pPr>
              <a:lnSpc>
                <a:spcPct val="100000"/>
              </a:lnSpc>
              <a:spcBef>
                <a:spcPts val="816"/>
              </a:spcBef>
              <a:defRPr sz="1899">
                <a:solidFill>
                  <a:srgbClr val="FFFFFF"/>
                </a:solidFill>
              </a:defRPr>
            </a:lvl4pPr>
            <a:lvl5pPr>
              <a:lnSpc>
                <a:spcPct val="100000"/>
              </a:lnSpc>
              <a:spcBef>
                <a:spcPts val="816"/>
              </a:spcBef>
              <a:defRPr sz="1899">
                <a:solidFill>
                  <a:srgbClr val="FFFFFF"/>
                </a:solidFill>
              </a:defRPr>
            </a:lvl5pPr>
          </a:lstStyle>
          <a:p>
            <a:pPr marL="0" lvl="0" indent="0" algn="l" defTabSz="913539"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41" y="1537564"/>
            <a:ext cx="3931940"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97"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41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51664710"/>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5"/>
            <a:ext cx="2743200" cy="5027592"/>
          </a:xfrm>
        </p:spPr>
        <p:txBody>
          <a:bodyPr vert="horz" lIns="0" tIns="0" rIns="0" bIns="0" rtlCol="0">
            <a:noAutofit/>
          </a:bodyPr>
          <a:lstStyle>
            <a:lvl1pPr>
              <a:defRPr lang="en-US" sz="2398"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9782248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1" y="2125665"/>
            <a:ext cx="10058400" cy="498584"/>
          </a:xfrm>
        </p:spPr>
        <p:txBody>
          <a:bodyPr/>
          <a:lstStyle>
            <a:lvl1pPr>
              <a:defRPr sz="3598"/>
            </a:lvl1pPr>
          </a:lstStyle>
          <a:p>
            <a:r>
              <a:rPr lang="en-US" dirty="0" smtClean="0"/>
              <a:t>Click to edit master title style</a:t>
            </a:r>
            <a:endParaRPr lang="en-US" dirty="0"/>
          </a:p>
        </p:txBody>
      </p:sp>
    </p:spTree>
    <p:extLst>
      <p:ext uri="{BB962C8B-B14F-4D97-AF65-F5344CB8AC3E}">
        <p14:creationId xmlns:p14="http://schemas.microsoft.com/office/powerpoint/2010/main" val="2814239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7" cy="772203"/>
          </a:xfrm>
        </p:spPr>
        <p:txBody>
          <a:bodyPr/>
          <a:lstStyle>
            <a:lvl1pPr>
              <a:defRPr sz="5572"/>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2"/>
            <a:ext cx="11375537" cy="965253"/>
          </a:xfrm>
        </p:spPr>
        <p:txBody>
          <a:bodyPr/>
          <a:lstStyle>
            <a:lvl1pPr marL="3238" indent="0">
              <a:spcBef>
                <a:spcPts val="0"/>
              </a:spcBef>
              <a:spcAft>
                <a:spcPts val="918"/>
              </a:spcAft>
              <a:buSzPct val="80000"/>
              <a:buFont typeface="Arial" pitchFamily="34" charset="0"/>
              <a:buNone/>
              <a:defRPr sz="4077"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38" spc="-52" baseline="0">
                <a:gradFill>
                  <a:gsLst>
                    <a:gs pos="0">
                      <a:srgbClr val="595959"/>
                    </a:gs>
                    <a:gs pos="86000">
                      <a:srgbClr val="595959"/>
                    </a:gs>
                  </a:gsLst>
                  <a:lin ang="5400000" scaled="0"/>
                </a:gradFill>
              </a:defRPr>
            </a:lvl2pPr>
            <a:lvl3pPr marL="1283345" indent="-41105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144" indent="-35279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233" indent="-34308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7982316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8" y="1476644"/>
            <a:ext cx="10450656" cy="1553826"/>
          </a:xfrm>
        </p:spPr>
        <p:txBody>
          <a:bodyPr anchor="ctr">
            <a:noAutofit/>
          </a:bodyPr>
          <a:lstStyle>
            <a:lvl1pPr>
              <a:lnSpc>
                <a:spcPct val="90000"/>
              </a:lnSpc>
              <a:defRPr sz="6016"/>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3569">
                <a:gradFill>
                  <a:gsLst>
                    <a:gs pos="0">
                      <a:schemeClr val="tx1"/>
                    </a:gs>
                    <a:gs pos="86000">
                      <a:schemeClr val="tx1"/>
                    </a:gs>
                  </a:gsLst>
                  <a:lin ang="5400000" scaled="0"/>
                </a:gradFill>
              </a:defRPr>
            </a:lvl1pPr>
            <a:lvl2pPr marL="565965" indent="0" algn="ctr">
              <a:buNone/>
              <a:defRPr>
                <a:solidFill>
                  <a:schemeClr val="tx1">
                    <a:tint val="75000"/>
                  </a:schemeClr>
                </a:solidFill>
              </a:defRPr>
            </a:lvl2pPr>
            <a:lvl3pPr marL="1131932" indent="0" algn="ctr">
              <a:buNone/>
              <a:defRPr>
                <a:solidFill>
                  <a:schemeClr val="tx1">
                    <a:tint val="75000"/>
                  </a:schemeClr>
                </a:solidFill>
              </a:defRPr>
            </a:lvl3pPr>
            <a:lvl4pPr marL="1697891" indent="0" algn="ctr">
              <a:buNone/>
              <a:defRPr>
                <a:solidFill>
                  <a:schemeClr val="tx1">
                    <a:tint val="75000"/>
                  </a:schemeClr>
                </a:solidFill>
              </a:defRPr>
            </a:lvl4pPr>
            <a:lvl5pPr marL="2263854" indent="0" algn="ctr">
              <a:buNone/>
              <a:defRPr>
                <a:solidFill>
                  <a:schemeClr val="tx1">
                    <a:tint val="75000"/>
                  </a:schemeClr>
                </a:solidFill>
              </a:defRPr>
            </a:lvl5pPr>
            <a:lvl6pPr marL="2829824" indent="0" algn="ctr">
              <a:buNone/>
              <a:defRPr>
                <a:solidFill>
                  <a:schemeClr val="tx1">
                    <a:tint val="75000"/>
                  </a:schemeClr>
                </a:solidFill>
              </a:defRPr>
            </a:lvl6pPr>
            <a:lvl7pPr marL="3395781" indent="0" algn="ctr">
              <a:buNone/>
              <a:defRPr>
                <a:solidFill>
                  <a:schemeClr val="tx1">
                    <a:tint val="75000"/>
                  </a:schemeClr>
                </a:solidFill>
              </a:defRPr>
            </a:lvl7pPr>
            <a:lvl8pPr marL="3961746" indent="0" algn="ctr">
              <a:buNone/>
              <a:defRPr>
                <a:solidFill>
                  <a:schemeClr val="tx1">
                    <a:tint val="75000"/>
                  </a:schemeClr>
                </a:solidFill>
              </a:defRPr>
            </a:lvl8pPr>
            <a:lvl9pPr marL="4527708"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6" y="304896"/>
            <a:ext cx="2045572" cy="95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34381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9" name="Rectangle 8"/>
          <p:cNvSpPr/>
          <p:nvPr userDrawn="1"/>
        </p:nvSpPr>
        <p:spPr bwMode="auto">
          <a:xfrm>
            <a:off x="0" y="0"/>
            <a:ext cx="12436475" cy="58573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ln>
            <a:noFill/>
          </a:ln>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38" y="1212849"/>
            <a:ext cx="5486399" cy="2425279"/>
          </a:xfrm>
          <a:ln>
            <a:noFill/>
          </a:ln>
        </p:spPr>
        <p:txBody>
          <a:bodyPr wrap="square">
            <a:spAutoFit/>
          </a:bodyPr>
          <a:lstStyle>
            <a:lvl1pPr marL="287338" indent="-287338">
              <a:spcBef>
                <a:spcPts val="1224"/>
              </a:spcBef>
              <a:buClr>
                <a:schemeClr val="tx1"/>
              </a:buClr>
              <a:buFont typeface="Arial" pitchFamily="34" charset="0"/>
              <a:buChar char="•"/>
              <a:defRPr sz="3200">
                <a:solidFill>
                  <a:schemeClr val="bg1"/>
                </a:solidFill>
              </a:defRPr>
            </a:lvl1pPr>
            <a:lvl2pPr marL="531166" indent="-233195">
              <a:defRPr sz="2400">
                <a:solidFill>
                  <a:schemeClr val="bg1"/>
                </a:solidFill>
              </a:defRPr>
            </a:lvl2pPr>
            <a:lvl3pPr marL="699585" indent="-168419">
              <a:tabLst/>
              <a:defRPr sz="2000">
                <a:solidFill>
                  <a:schemeClr val="bg1"/>
                </a:solidFill>
              </a:defRPr>
            </a:lvl3pPr>
            <a:lvl4pPr marL="880958" indent="-181374">
              <a:defRPr>
                <a:solidFill>
                  <a:schemeClr val="bg1"/>
                </a:solidFill>
              </a:defRPr>
            </a:lvl4pPr>
            <a:lvl5pPr marL="1049377" indent="-168419">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8" y="1212849"/>
            <a:ext cx="5486399" cy="2425279"/>
          </a:xfrm>
          <a:ln>
            <a:noFill/>
          </a:ln>
        </p:spPr>
        <p:txBody>
          <a:bodyPr wrap="square">
            <a:spAutoFit/>
          </a:bodyPr>
          <a:lstStyle>
            <a:lvl1pPr marL="287338" indent="-287338">
              <a:spcBef>
                <a:spcPts val="1224"/>
              </a:spcBef>
              <a:buClr>
                <a:schemeClr val="tx1"/>
              </a:buClr>
              <a:buFont typeface="Arial" pitchFamily="34" charset="0"/>
              <a:buChar char="•"/>
              <a:defRPr sz="3200">
                <a:solidFill>
                  <a:schemeClr val="bg1"/>
                </a:solidFill>
              </a:defRPr>
            </a:lvl1pPr>
            <a:lvl2pPr marL="531166" indent="-233195">
              <a:defRPr sz="2400">
                <a:solidFill>
                  <a:schemeClr val="bg1"/>
                </a:solidFill>
              </a:defRPr>
            </a:lvl2pPr>
            <a:lvl3pPr marL="699585" indent="-168419">
              <a:tabLst/>
              <a:defRPr sz="2000">
                <a:solidFill>
                  <a:schemeClr val="bg1"/>
                </a:solidFill>
              </a:defRPr>
            </a:lvl3pPr>
            <a:lvl4pPr marL="880958" indent="-181374">
              <a:defRPr>
                <a:solidFill>
                  <a:schemeClr val="bg1"/>
                </a:solidFill>
              </a:defRPr>
            </a:lvl4pPr>
            <a:lvl5pPr marL="1049377" indent="-168419">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775" y="6157690"/>
            <a:ext cx="1069075" cy="449012"/>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1820" y="6268826"/>
            <a:ext cx="1045381" cy="224757"/>
          </a:xfrm>
          <a:prstGeom prst="rect">
            <a:avLst/>
          </a:prstGeom>
        </p:spPr>
      </p:pic>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40" y="1989662"/>
            <a:ext cx="11010537" cy="1553822"/>
          </a:xfrm>
        </p:spPr>
        <p:txBody>
          <a:bodyPr anchor="ctr" anchorCtr="0">
            <a:noAutofit/>
          </a:bodyPr>
          <a:lstStyle>
            <a:lvl1pPr>
              <a:lnSpc>
                <a:spcPct val="90000"/>
              </a:lnSpc>
              <a:defRPr sz="6016" b="1"/>
            </a:lvl1pPr>
          </a:lstStyle>
          <a:p>
            <a:r>
              <a:rPr lang="en-US" dirty="0" smtClean="0"/>
              <a:t>Click to edit Master title style</a:t>
            </a:r>
            <a:endParaRPr lang="en-US" dirty="0"/>
          </a:p>
        </p:txBody>
      </p:sp>
    </p:spTree>
    <p:extLst>
      <p:ext uri="{BB962C8B-B14F-4D97-AF65-F5344CB8AC3E}">
        <p14:creationId xmlns:p14="http://schemas.microsoft.com/office/powerpoint/2010/main" val="103183784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772203"/>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0" y="1476642"/>
            <a:ext cx="11375537" cy="248397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9449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90796" y="1457220"/>
            <a:ext cx="11375537" cy="248397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851923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29660" y="1476626"/>
            <a:ext cx="5597872" cy="2628334"/>
          </a:xfrm>
        </p:spPr>
        <p:txBody>
          <a:bodyPr/>
          <a:lstStyle>
            <a:lvl1pPr marL="420867" indent="-420867">
              <a:lnSpc>
                <a:spcPct val="90000"/>
              </a:lnSpc>
              <a:defRPr sz="3569"/>
            </a:lvl1pPr>
            <a:lvl2pPr marL="833552" indent="-402861">
              <a:lnSpc>
                <a:spcPct val="90000"/>
              </a:lnSpc>
              <a:defRPr sz="2957"/>
            </a:lvl2pPr>
            <a:lvl3pPr marL="1180728" indent="-357000">
              <a:lnSpc>
                <a:spcPct val="90000"/>
              </a:lnSpc>
              <a:defRPr sz="2447"/>
            </a:lvl3pPr>
            <a:lvl4pPr marL="1519716" indent="-338989">
              <a:lnSpc>
                <a:spcPct val="90000"/>
              </a:lnSpc>
              <a:defRPr sz="2141"/>
            </a:lvl4pPr>
            <a:lvl5pPr marL="1876723" indent="-347177">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3" y="1476626"/>
            <a:ext cx="5597872" cy="2628334"/>
          </a:xfrm>
        </p:spPr>
        <p:txBody>
          <a:bodyPr/>
          <a:lstStyle>
            <a:lvl1pPr marL="430696" indent="-430696">
              <a:lnSpc>
                <a:spcPct val="90000"/>
              </a:lnSpc>
              <a:defRPr sz="3569"/>
            </a:lvl1pPr>
            <a:lvl2pPr marL="833552" indent="-420867">
              <a:lnSpc>
                <a:spcPct val="90000"/>
              </a:lnSpc>
              <a:defRPr sz="2957"/>
            </a:lvl2pPr>
            <a:lvl3pPr marL="1190557" indent="-375011">
              <a:lnSpc>
                <a:spcPct val="90000"/>
              </a:lnSpc>
              <a:defRPr sz="2447"/>
            </a:lvl3pPr>
            <a:lvl4pPr marL="1519716" indent="-329162">
              <a:lnSpc>
                <a:spcPct val="90000"/>
              </a:lnSpc>
              <a:defRPr sz="2141"/>
            </a:lvl4pPr>
            <a:lvl5pPr marL="1876723" indent="-338989">
              <a:lnSpc>
                <a:spcPct val="90000"/>
              </a:lnSpc>
              <a:defRPr sz="2141"/>
            </a:lvl5pPr>
            <a:lvl6pPr>
              <a:defRPr sz="2141"/>
            </a:lvl6pPr>
            <a:lvl7pPr>
              <a:defRPr sz="2141"/>
            </a:lvl7pPr>
            <a:lvl8pPr>
              <a:defRPr sz="2141"/>
            </a:lvl8pPr>
            <a:lvl9pPr>
              <a:defRPr sz="214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804846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29660" y="917308"/>
            <a:ext cx="5597872" cy="875496"/>
          </a:xfrm>
        </p:spPr>
        <p:txBody>
          <a:bodyPr anchor="b"/>
          <a:lstStyle>
            <a:lvl1pPr marL="0" indent="0">
              <a:lnSpc>
                <a:spcPct val="90000"/>
              </a:lnSpc>
              <a:spcBef>
                <a:spcPts val="0"/>
              </a:spcBef>
              <a:buNone/>
              <a:defRPr sz="3161" b="1"/>
            </a:lvl1pPr>
            <a:lvl2pPr marL="565965" indent="0">
              <a:buNone/>
              <a:defRPr sz="2447" b="1"/>
            </a:lvl2pPr>
            <a:lvl3pPr marL="1131932" indent="0">
              <a:buNone/>
              <a:defRPr sz="2141" b="1"/>
            </a:lvl3pPr>
            <a:lvl4pPr marL="1697891" indent="0">
              <a:buNone/>
              <a:defRPr sz="1937" b="1"/>
            </a:lvl4pPr>
            <a:lvl5pPr marL="2263854" indent="0">
              <a:buNone/>
              <a:defRPr sz="1937" b="1"/>
            </a:lvl5pPr>
            <a:lvl6pPr marL="2829824" indent="0">
              <a:buNone/>
              <a:defRPr sz="1937" b="1"/>
            </a:lvl6pPr>
            <a:lvl7pPr marL="3395781" indent="0">
              <a:buNone/>
              <a:defRPr sz="1937" b="1"/>
            </a:lvl7pPr>
            <a:lvl8pPr marL="3961746" indent="0">
              <a:buNone/>
              <a:defRPr sz="1937" b="1"/>
            </a:lvl8pPr>
            <a:lvl9pPr marL="4527708" indent="0">
              <a:buNone/>
              <a:defRPr sz="1937" b="1"/>
            </a:lvl9pPr>
          </a:lstStyle>
          <a:p>
            <a:pPr lvl="0"/>
            <a:r>
              <a:rPr lang="en-US" smtClean="0"/>
              <a:t>Click to edit Master text styles</a:t>
            </a:r>
          </a:p>
        </p:txBody>
      </p:sp>
      <p:sp>
        <p:nvSpPr>
          <p:cNvPr id="4" name="Content Placeholder 3"/>
          <p:cNvSpPr>
            <a:spLocks noGrp="1"/>
          </p:cNvSpPr>
          <p:nvPr>
            <p:ph sz="half" idx="2"/>
          </p:nvPr>
        </p:nvSpPr>
        <p:spPr>
          <a:xfrm>
            <a:off x="518189" y="2176083"/>
            <a:ext cx="5596414" cy="1933647"/>
          </a:xfrm>
        </p:spPr>
        <p:txBody>
          <a:bodyPr/>
          <a:lstStyle>
            <a:lvl1pPr marL="348816" indent="-348816">
              <a:defRPr sz="2957"/>
            </a:lvl1pPr>
            <a:lvl2pPr marL="695993" indent="-329162">
              <a:defRPr sz="2447"/>
            </a:lvl2pPr>
            <a:lvl3pPr marL="1007139" indent="-301325">
              <a:defRPr sz="2141"/>
            </a:lvl3pPr>
            <a:lvl4pPr marL="1300274" indent="-283311">
              <a:defRPr sz="2141"/>
            </a:lvl4pPr>
            <a:lvl5pPr marL="1583593" indent="-255469">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3" y="917308"/>
            <a:ext cx="5597872" cy="875496"/>
          </a:xfrm>
        </p:spPr>
        <p:txBody>
          <a:bodyPr anchor="b"/>
          <a:lstStyle>
            <a:lvl1pPr marL="0" indent="0">
              <a:lnSpc>
                <a:spcPct val="90000"/>
              </a:lnSpc>
              <a:spcBef>
                <a:spcPts val="0"/>
              </a:spcBef>
              <a:buNone/>
              <a:defRPr sz="3161" b="1"/>
            </a:lvl1pPr>
            <a:lvl2pPr marL="565965" indent="0">
              <a:buNone/>
              <a:defRPr sz="2447" b="1"/>
            </a:lvl2pPr>
            <a:lvl3pPr marL="1131932" indent="0">
              <a:buNone/>
              <a:defRPr sz="2141" b="1"/>
            </a:lvl3pPr>
            <a:lvl4pPr marL="1697891" indent="0">
              <a:buNone/>
              <a:defRPr sz="1937" b="1"/>
            </a:lvl4pPr>
            <a:lvl5pPr marL="2263854" indent="0">
              <a:buNone/>
              <a:defRPr sz="1937" b="1"/>
            </a:lvl5pPr>
            <a:lvl6pPr marL="2829824" indent="0">
              <a:buNone/>
              <a:defRPr sz="1937" b="1"/>
            </a:lvl6pPr>
            <a:lvl7pPr marL="3395781" indent="0">
              <a:buNone/>
              <a:defRPr sz="1937" b="1"/>
            </a:lvl7pPr>
            <a:lvl8pPr marL="3961746" indent="0">
              <a:buNone/>
              <a:defRPr sz="1937" b="1"/>
            </a:lvl8pPr>
            <a:lvl9pPr marL="4527708" indent="0">
              <a:buNone/>
              <a:defRPr sz="1937" b="1"/>
            </a:lvl9pPr>
          </a:lstStyle>
          <a:p>
            <a:pPr lvl="0"/>
            <a:r>
              <a:rPr lang="en-US" smtClean="0"/>
              <a:t>Click to edit Master text styles</a:t>
            </a:r>
          </a:p>
        </p:txBody>
      </p:sp>
      <p:sp>
        <p:nvSpPr>
          <p:cNvPr id="6" name="Content Placeholder 5"/>
          <p:cNvSpPr>
            <a:spLocks noGrp="1"/>
          </p:cNvSpPr>
          <p:nvPr>
            <p:ph sz="quarter" idx="4"/>
          </p:nvPr>
        </p:nvSpPr>
        <p:spPr>
          <a:xfrm>
            <a:off x="6307323" y="2176091"/>
            <a:ext cx="5597872" cy="1933647"/>
          </a:xfrm>
        </p:spPr>
        <p:txBody>
          <a:bodyPr/>
          <a:lstStyle>
            <a:lvl1pPr marL="366825" indent="-366825">
              <a:defRPr sz="2957"/>
            </a:lvl1pPr>
            <a:lvl2pPr marL="705818" indent="-338989">
              <a:defRPr sz="2447"/>
            </a:lvl2pPr>
            <a:lvl3pPr marL="1016966" indent="-302965">
              <a:defRPr sz="2141"/>
            </a:lvl3pPr>
            <a:lvl4pPr marL="1300274" indent="-293137">
              <a:defRPr sz="2141"/>
            </a:lvl4pPr>
            <a:lvl5pPr marL="1583593" indent="-273477">
              <a:defRPr sz="2141"/>
            </a:lvl5pPr>
            <a:lvl6pPr>
              <a:defRPr sz="1937"/>
            </a:lvl6pPr>
            <a:lvl7pPr>
              <a:defRPr sz="1937"/>
            </a:lvl7pPr>
            <a:lvl8pPr>
              <a:defRPr sz="1937"/>
            </a:lvl8pPr>
            <a:lvl9pPr>
              <a:defRPr sz="193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63890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03328063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9662" y="1476642"/>
            <a:ext cx="11375535" cy="248397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13982023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36939" y="1808539"/>
            <a:ext cx="11162600" cy="2167978"/>
          </a:xfrm>
        </p:spPr>
        <p:txBody>
          <a:bodyPr>
            <a:normAutofit/>
          </a:bodyPr>
          <a:lstStyle>
            <a:lvl1pPr marL="0" indent="0">
              <a:buNone/>
              <a:defRPr lang="en-US" sz="13047" i="0" kern="1200" spc="-102" baseline="0" dirty="0" smtClean="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36939" y="4086615"/>
            <a:ext cx="11162600" cy="460677"/>
          </a:xfrm>
        </p:spPr>
        <p:txBody>
          <a:bodyPr/>
          <a:lstStyle>
            <a:lvl1pPr marL="0" indent="0">
              <a:buNone/>
              <a:defRPr lang="en-US" sz="3262" kern="1200" spc="-102" baseline="0" dirty="0">
                <a:solidFill>
                  <a:schemeClr val="bg1"/>
                </a:solidFill>
                <a:latin typeface="Segoe UI Light" pitchFamily="34" charset="0"/>
                <a:ea typeface="+mn-ea"/>
                <a:cs typeface="+mn-cs"/>
              </a:defRPr>
            </a:lvl1pPr>
          </a:lstStyle>
          <a:p>
            <a:pPr marL="0" lvl="0" indent="0" algn="l" defTabSz="932128"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06711485"/>
      </p:ext>
    </p:extLst>
  </p:cSld>
  <p:clrMapOvr>
    <a:masterClrMapping/>
  </p:clrMapOvr>
  <p:transition spd="slow">
    <p:push/>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89678" y="1476638"/>
            <a:ext cx="10450656" cy="1553826"/>
          </a:xfrm>
        </p:spPr>
        <p:txBody>
          <a:bodyPr anchor="ctr">
            <a:noAutofit/>
          </a:bodyPr>
          <a:lstStyle>
            <a:lvl1pPr>
              <a:lnSpc>
                <a:spcPct val="90000"/>
              </a:lnSpc>
              <a:defRPr sz="5914"/>
            </a:lvl1pPr>
          </a:lstStyle>
          <a:p>
            <a:r>
              <a:rPr lang="en-US" smtClean="0"/>
              <a:t>Click to edit Master title style</a:t>
            </a:r>
            <a:endParaRPr lang="en-US" dirty="0"/>
          </a:p>
        </p:txBody>
      </p:sp>
      <p:sp>
        <p:nvSpPr>
          <p:cNvPr id="3" name="Subtitle 2"/>
          <p:cNvSpPr>
            <a:spLocks noGrp="1"/>
          </p:cNvSpPr>
          <p:nvPr>
            <p:ph type="subTitle" idx="1"/>
          </p:nvPr>
        </p:nvSpPr>
        <p:spPr>
          <a:xfrm>
            <a:off x="989672" y="3951969"/>
            <a:ext cx="10450657" cy="472478"/>
          </a:xfrm>
        </p:spPr>
        <p:txBody>
          <a:bodyPr>
            <a:noAutofit/>
          </a:bodyPr>
          <a:lstStyle>
            <a:lvl1pPr marL="0" indent="0" algn="l">
              <a:lnSpc>
                <a:spcPct val="90000"/>
              </a:lnSpc>
              <a:spcBef>
                <a:spcPts val="0"/>
              </a:spcBef>
              <a:buNone/>
              <a:defRPr sz="3569">
                <a:gradFill>
                  <a:gsLst>
                    <a:gs pos="0">
                      <a:schemeClr val="tx1"/>
                    </a:gs>
                    <a:gs pos="86000">
                      <a:schemeClr val="tx1"/>
                    </a:gs>
                  </a:gsLst>
                  <a:lin ang="5400000" scaled="0"/>
                </a:gradFill>
              </a:defRPr>
            </a:lvl1pPr>
            <a:lvl2pPr marL="566361" indent="0" algn="ctr">
              <a:buNone/>
              <a:defRPr>
                <a:solidFill>
                  <a:schemeClr val="tx1">
                    <a:tint val="75000"/>
                  </a:schemeClr>
                </a:solidFill>
              </a:defRPr>
            </a:lvl2pPr>
            <a:lvl3pPr marL="1132725" indent="0" algn="ctr">
              <a:buNone/>
              <a:defRPr>
                <a:solidFill>
                  <a:schemeClr val="tx1">
                    <a:tint val="75000"/>
                  </a:schemeClr>
                </a:solidFill>
              </a:defRPr>
            </a:lvl3pPr>
            <a:lvl4pPr marL="1699084" indent="0" algn="ctr">
              <a:buNone/>
              <a:defRPr>
                <a:solidFill>
                  <a:schemeClr val="tx1">
                    <a:tint val="75000"/>
                  </a:schemeClr>
                </a:solidFill>
              </a:defRPr>
            </a:lvl4pPr>
            <a:lvl5pPr marL="2265443" indent="0" algn="ctr">
              <a:buNone/>
              <a:defRPr>
                <a:solidFill>
                  <a:schemeClr val="tx1">
                    <a:tint val="75000"/>
                  </a:schemeClr>
                </a:solidFill>
              </a:defRPr>
            </a:lvl5pPr>
            <a:lvl6pPr marL="2831809" indent="0" algn="ctr">
              <a:buNone/>
              <a:defRPr>
                <a:solidFill>
                  <a:schemeClr val="tx1">
                    <a:tint val="75000"/>
                  </a:schemeClr>
                </a:solidFill>
              </a:defRPr>
            </a:lvl6pPr>
            <a:lvl7pPr marL="3398166" indent="0" algn="ctr">
              <a:buNone/>
              <a:defRPr>
                <a:solidFill>
                  <a:schemeClr val="tx1">
                    <a:tint val="75000"/>
                  </a:schemeClr>
                </a:solidFill>
              </a:defRPr>
            </a:lvl7pPr>
            <a:lvl8pPr marL="3964527" indent="0" algn="ctr">
              <a:buNone/>
              <a:defRPr>
                <a:solidFill>
                  <a:schemeClr val="tx1">
                    <a:tint val="75000"/>
                  </a:schemeClr>
                </a:solidFill>
              </a:defRPr>
            </a:lvl8pPr>
            <a:lvl9pPr marL="4530887"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09436" y="304889"/>
            <a:ext cx="2045572" cy="95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82937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43739" y="1989663"/>
            <a:ext cx="11010537" cy="1553822"/>
          </a:xfrm>
        </p:spPr>
        <p:txBody>
          <a:bodyPr anchor="ctr" anchorCtr="0">
            <a:noAutofit/>
          </a:bodyPr>
          <a:lstStyle>
            <a:lvl1pPr>
              <a:lnSpc>
                <a:spcPct val="90000"/>
              </a:lnSpc>
              <a:defRPr sz="5914" b="1"/>
            </a:lvl1pPr>
          </a:lstStyle>
          <a:p>
            <a:r>
              <a:rPr lang="en-US" dirty="0" smtClean="0"/>
              <a:t>Click to edit Master title style</a:t>
            </a:r>
            <a:endParaRPr lang="en-US" dirty="0"/>
          </a:p>
        </p:txBody>
      </p:sp>
    </p:spTree>
    <p:extLst>
      <p:ext uri="{BB962C8B-B14F-4D97-AF65-F5344CB8AC3E}">
        <p14:creationId xmlns:p14="http://schemas.microsoft.com/office/powerpoint/2010/main" val="55516172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9.png"/><Relationship Id="rId5" Type="http://schemas.openxmlformats.org/officeDocument/2006/relationships/slideLayout" Target="../slideLayouts/slideLayout28.xml"/><Relationship Id="rId10" Type="http://schemas.openxmlformats.org/officeDocument/2006/relationships/image" Target="../media/image8.png"/><Relationship Id="rId4" Type="http://schemas.openxmlformats.org/officeDocument/2006/relationships/slideLayout" Target="../slideLayouts/slideLayout2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9.png"/><Relationship Id="rId4" Type="http://schemas.openxmlformats.org/officeDocument/2006/relationships/slideLayout" Target="../slideLayouts/slideLayout35.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image" Target="../media/image9.png"/><Relationship Id="rId4" Type="http://schemas.openxmlformats.org/officeDocument/2006/relationships/slideLayout" Target="../slideLayouts/slideLayout42.xml"/><Relationship Id="rId9"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9.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image" Target="../media/image8.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heme" Target="../theme/theme5.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9.pn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image" Target="../media/image8.png"/><Relationship Id="rId5" Type="http://schemas.openxmlformats.org/officeDocument/2006/relationships/slideLayout" Target="../slideLayouts/slideLayout60.xml"/><Relationship Id="rId10" Type="http://schemas.openxmlformats.org/officeDocument/2006/relationships/theme" Target="../theme/theme6.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theme" Target="../theme/theme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image" Target="../media/image9.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image" Target="../media/image8.png"/><Relationship Id="rId5" Type="http://schemas.openxmlformats.org/officeDocument/2006/relationships/slideLayout" Target="../slideLayouts/slideLayout93.xml"/><Relationship Id="rId10" Type="http://schemas.openxmlformats.org/officeDocument/2006/relationships/theme" Target="../theme/theme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image" Target="../media/image9.pn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image" Target="../media/image8.png"/><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theme" Target="../theme/theme9.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87" r:id="rId1"/>
    <p:sldLayoutId id="2147484236" r:id="rId2"/>
    <p:sldLayoutId id="2147484240" r:id="rId3"/>
    <p:sldLayoutId id="2147484340" r:id="rId4"/>
    <p:sldLayoutId id="2147484342" r:id="rId5"/>
    <p:sldLayoutId id="2147484241" r:id="rId6"/>
    <p:sldLayoutId id="2147484362" r:id="rId7"/>
    <p:sldLayoutId id="2147484244" r:id="rId8"/>
    <p:sldLayoutId id="2147484245" r:id="rId9"/>
    <p:sldLayoutId id="2147484247" r:id="rId10"/>
    <p:sldLayoutId id="2147484249" r:id="rId11"/>
    <p:sldLayoutId id="2147484337" r:id="rId12"/>
    <p:sldLayoutId id="2147484338" r:id="rId13"/>
    <p:sldLayoutId id="2147484250" r:id="rId14"/>
    <p:sldLayoutId id="2147484264" r:id="rId15"/>
    <p:sldLayoutId id="2147484252" r:id="rId16"/>
    <p:sldLayoutId id="2147484253" r:id="rId17"/>
    <p:sldLayoutId id="2147484254" r:id="rId18"/>
    <p:sldLayoutId id="2147484339" r:id="rId19"/>
    <p:sldLayoutId id="2147484261" r:id="rId20"/>
    <p:sldLayoutId id="2147484263" r:id="rId21"/>
    <p:sldLayoutId id="2147484341" r:id="rId22"/>
    <p:sldLayoutId id="2147484343"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635655"/>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33"/>
            <a:ext cx="11375535" cy="207176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4805682"/>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61" r:id="rId8"/>
  </p:sldLayoutIdLst>
  <p:transition>
    <p:fade/>
  </p:transition>
  <p:timing>
    <p:tnLst>
      <p:par>
        <p:cTn id="1" dur="indefinite" restart="never" nodeType="tmRoot"/>
      </p:par>
    </p:tnLst>
  </p:timing>
  <p:txStyles>
    <p:titleStyle>
      <a:lvl1pPr algn="l" defTabSz="951574" rtl="0" eaLnBrk="1" latinLnBrk="0" hangingPunct="1">
        <a:lnSpc>
          <a:spcPct val="90000"/>
        </a:lnSpc>
        <a:spcBef>
          <a:spcPct val="0"/>
        </a:spcBef>
        <a:buNone/>
        <a:defRPr lang="en-US" sz="4590" b="0" kern="1200" cap="none" spc="-104"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79109" indent="-479109" algn="l" defTabSz="951574" rtl="0" eaLnBrk="1" latinLnBrk="0" hangingPunct="1">
        <a:lnSpc>
          <a:spcPct val="90000"/>
        </a:lnSpc>
        <a:spcBef>
          <a:spcPct val="20000"/>
        </a:spcBef>
        <a:buSzPct val="90000"/>
        <a:buFontTx/>
        <a:buBlip>
          <a:blip r:embed="rId10"/>
        </a:buBlip>
        <a:defRPr sz="3366" kern="1200">
          <a:gradFill>
            <a:gsLst>
              <a:gs pos="0">
                <a:schemeClr val="tx1"/>
              </a:gs>
              <a:gs pos="86000">
                <a:schemeClr val="tx1"/>
              </a:gs>
            </a:gsLst>
            <a:lin ang="5400000" scaled="0"/>
          </a:gradFill>
          <a:latin typeface="Candara" pitchFamily="34" charset="0"/>
          <a:ea typeface="+mn-ea"/>
          <a:cs typeface="+mn-cs"/>
        </a:defRPr>
      </a:lvl1pPr>
      <a:lvl2pPr marL="890482" indent="-411373" algn="l" defTabSz="951574" rtl="0" eaLnBrk="1" latinLnBrk="0" hangingPunct="1">
        <a:lnSpc>
          <a:spcPct val="90000"/>
        </a:lnSpc>
        <a:spcBef>
          <a:spcPct val="20000"/>
        </a:spcBef>
        <a:buSzPct val="90000"/>
        <a:buFontTx/>
        <a:buBlip>
          <a:blip r:embed="rId11"/>
        </a:buBlip>
        <a:defRPr sz="2958" kern="1200">
          <a:gradFill>
            <a:gsLst>
              <a:gs pos="0">
                <a:schemeClr val="tx1"/>
              </a:gs>
              <a:gs pos="86000">
                <a:schemeClr val="tx1"/>
              </a:gs>
            </a:gsLst>
            <a:lin ang="5400000" scaled="0"/>
          </a:gradFill>
          <a:latin typeface="Candara" pitchFamily="34" charset="0"/>
          <a:ea typeface="+mn-ea"/>
          <a:cs typeface="+mn-cs"/>
        </a:defRPr>
      </a:lvl2pPr>
      <a:lvl3pPr marL="1310116" indent="-419631" algn="l" defTabSz="951574" rtl="0" eaLnBrk="1" latinLnBrk="0" hangingPunct="1">
        <a:lnSpc>
          <a:spcPct val="90000"/>
        </a:lnSpc>
        <a:spcBef>
          <a:spcPct val="20000"/>
        </a:spcBef>
        <a:buSzPct val="90000"/>
        <a:buFontTx/>
        <a:buBlip>
          <a:blip r:embed="rId11"/>
        </a:buBlip>
        <a:defRPr sz="2448" kern="1200">
          <a:gradFill>
            <a:gsLst>
              <a:gs pos="0">
                <a:schemeClr val="tx1"/>
              </a:gs>
              <a:gs pos="86000">
                <a:schemeClr val="tx1"/>
              </a:gs>
            </a:gsLst>
            <a:lin ang="5400000" scaled="0"/>
          </a:gradFill>
          <a:latin typeface="Candara" pitchFamily="34" charset="0"/>
          <a:ea typeface="+mn-ea"/>
          <a:cs typeface="+mn-cs"/>
        </a:defRPr>
      </a:lvl3pPr>
      <a:lvl4pPr marL="1670274" indent="-360156" algn="l" defTabSz="951574" rtl="0" eaLnBrk="1" latinLnBrk="0" hangingPunct="1">
        <a:lnSpc>
          <a:spcPct val="90000"/>
        </a:lnSpc>
        <a:spcBef>
          <a:spcPct val="20000"/>
        </a:spcBef>
        <a:buSzPct val="90000"/>
        <a:buFontTx/>
        <a:buBlip>
          <a:blip r:embed="rId11"/>
        </a:buBlip>
        <a:defRPr sz="2040" kern="1200">
          <a:gradFill>
            <a:gsLst>
              <a:gs pos="0">
                <a:schemeClr val="tx1"/>
              </a:gs>
              <a:gs pos="86000">
                <a:schemeClr val="tx1"/>
              </a:gs>
            </a:gsLst>
            <a:lin ang="5400000" scaled="0"/>
          </a:gradFill>
          <a:latin typeface="Candara" pitchFamily="34" charset="0"/>
          <a:ea typeface="+mn-ea"/>
          <a:cs typeface="+mn-cs"/>
        </a:defRPr>
      </a:lvl4pPr>
      <a:lvl5pPr marL="2020518" indent="-350246" algn="l" defTabSz="951574" rtl="0" eaLnBrk="1" latinLnBrk="0" hangingPunct="1">
        <a:lnSpc>
          <a:spcPct val="90000"/>
        </a:lnSpc>
        <a:spcBef>
          <a:spcPct val="20000"/>
        </a:spcBef>
        <a:buSzPct val="90000"/>
        <a:buFontTx/>
        <a:buBlip>
          <a:blip r:embed="rId11"/>
        </a:buBlip>
        <a:defRPr sz="2040" kern="1200">
          <a:gradFill>
            <a:gsLst>
              <a:gs pos="0">
                <a:schemeClr val="tx1"/>
              </a:gs>
              <a:gs pos="86000">
                <a:schemeClr val="tx1"/>
              </a:gs>
            </a:gsLst>
            <a:lin ang="5400000" scaled="0"/>
          </a:gradFill>
          <a:latin typeface="Candara" pitchFamily="34" charset="0"/>
          <a:ea typeface="+mn-ea"/>
          <a:cs typeface="+mn-cs"/>
        </a:defRPr>
      </a:lvl5pPr>
      <a:lvl6pPr marL="2616821"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260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8393"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417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574" rtl="0" eaLnBrk="1" latinLnBrk="0" hangingPunct="1">
        <a:defRPr sz="1836" kern="1200">
          <a:solidFill>
            <a:schemeClr val="tx1"/>
          </a:solidFill>
          <a:latin typeface="+mn-lt"/>
          <a:ea typeface="+mn-ea"/>
          <a:cs typeface="+mn-cs"/>
        </a:defRPr>
      </a:lvl1pPr>
      <a:lvl2pPr marL="475785" algn="l" defTabSz="951574" rtl="0" eaLnBrk="1" latinLnBrk="0" hangingPunct="1">
        <a:defRPr sz="1836" kern="1200">
          <a:solidFill>
            <a:schemeClr val="tx1"/>
          </a:solidFill>
          <a:latin typeface="+mn-lt"/>
          <a:ea typeface="+mn-ea"/>
          <a:cs typeface="+mn-cs"/>
        </a:defRPr>
      </a:lvl2pPr>
      <a:lvl3pPr marL="951574" algn="l" defTabSz="951574" rtl="0" eaLnBrk="1" latinLnBrk="0" hangingPunct="1">
        <a:defRPr sz="1836" kern="1200">
          <a:solidFill>
            <a:schemeClr val="tx1"/>
          </a:solidFill>
          <a:latin typeface="+mn-lt"/>
          <a:ea typeface="+mn-ea"/>
          <a:cs typeface="+mn-cs"/>
        </a:defRPr>
      </a:lvl3pPr>
      <a:lvl4pPr marL="1427357" algn="l" defTabSz="951574" rtl="0" eaLnBrk="1" latinLnBrk="0" hangingPunct="1">
        <a:defRPr sz="1836" kern="1200">
          <a:solidFill>
            <a:schemeClr val="tx1"/>
          </a:solidFill>
          <a:latin typeface="+mn-lt"/>
          <a:ea typeface="+mn-ea"/>
          <a:cs typeface="+mn-cs"/>
        </a:defRPr>
      </a:lvl4pPr>
      <a:lvl5pPr marL="1903142" algn="l" defTabSz="951574" rtl="0" eaLnBrk="1" latinLnBrk="0" hangingPunct="1">
        <a:defRPr sz="1836" kern="1200">
          <a:solidFill>
            <a:schemeClr val="tx1"/>
          </a:solidFill>
          <a:latin typeface="+mn-lt"/>
          <a:ea typeface="+mn-ea"/>
          <a:cs typeface="+mn-cs"/>
        </a:defRPr>
      </a:lvl5pPr>
      <a:lvl6pPr marL="2378933" algn="l" defTabSz="951574" rtl="0" eaLnBrk="1" latinLnBrk="0" hangingPunct="1">
        <a:defRPr sz="1836" kern="1200">
          <a:solidFill>
            <a:schemeClr val="tx1"/>
          </a:solidFill>
          <a:latin typeface="+mn-lt"/>
          <a:ea typeface="+mn-ea"/>
          <a:cs typeface="+mn-cs"/>
        </a:defRPr>
      </a:lvl6pPr>
      <a:lvl7pPr marL="2854714" algn="l" defTabSz="951574" rtl="0" eaLnBrk="1" latinLnBrk="0" hangingPunct="1">
        <a:defRPr sz="1836" kern="1200">
          <a:solidFill>
            <a:schemeClr val="tx1"/>
          </a:solidFill>
          <a:latin typeface="+mn-lt"/>
          <a:ea typeface="+mn-ea"/>
          <a:cs typeface="+mn-cs"/>
        </a:defRPr>
      </a:lvl7pPr>
      <a:lvl8pPr marL="3330500" algn="l" defTabSz="951574" rtl="0" eaLnBrk="1" latinLnBrk="0" hangingPunct="1">
        <a:defRPr sz="1836" kern="1200">
          <a:solidFill>
            <a:schemeClr val="tx1"/>
          </a:solidFill>
          <a:latin typeface="+mn-lt"/>
          <a:ea typeface="+mn-ea"/>
          <a:cs typeface="+mn-cs"/>
        </a:defRPr>
      </a:lvl8pPr>
      <a:lvl9pPr marL="3806284" algn="l" defTabSz="951574"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635655"/>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33"/>
            <a:ext cx="11375535" cy="207176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8364298"/>
      </p:ext>
    </p:extLst>
  </p:cSld>
  <p:clrMap bg1="lt1" tx1="dk1" bg2="lt2" tx2="dk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Lst>
  <p:transition>
    <p:fade/>
  </p:transition>
  <p:timing>
    <p:tnLst>
      <p:par>
        <p:cTn id="1" dur="indefinite" restart="never" nodeType="tmRoot"/>
      </p:par>
    </p:tnLst>
  </p:timing>
  <p:txStyles>
    <p:titleStyle>
      <a:lvl1pPr algn="l" defTabSz="951574" rtl="0" eaLnBrk="1" latinLnBrk="0" hangingPunct="1">
        <a:lnSpc>
          <a:spcPct val="90000"/>
        </a:lnSpc>
        <a:spcBef>
          <a:spcPct val="0"/>
        </a:spcBef>
        <a:buNone/>
        <a:defRPr lang="en-US" sz="4590" b="0" kern="1200" cap="none" spc="-104"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79109" indent="-479109" algn="l" defTabSz="951574" rtl="0" eaLnBrk="1" latinLnBrk="0" hangingPunct="1">
        <a:lnSpc>
          <a:spcPct val="90000"/>
        </a:lnSpc>
        <a:spcBef>
          <a:spcPct val="20000"/>
        </a:spcBef>
        <a:buSzPct val="90000"/>
        <a:buFontTx/>
        <a:buBlip>
          <a:blip r:embed="rId9"/>
        </a:buBlip>
        <a:defRPr sz="3366" kern="1200">
          <a:gradFill>
            <a:gsLst>
              <a:gs pos="0">
                <a:schemeClr val="tx1"/>
              </a:gs>
              <a:gs pos="86000">
                <a:schemeClr val="tx1"/>
              </a:gs>
            </a:gsLst>
            <a:lin ang="5400000" scaled="0"/>
          </a:gradFill>
          <a:latin typeface="Candara" pitchFamily="34" charset="0"/>
          <a:ea typeface="+mn-ea"/>
          <a:cs typeface="+mn-cs"/>
        </a:defRPr>
      </a:lvl1pPr>
      <a:lvl2pPr marL="890482" indent="-411373" algn="l" defTabSz="951574" rtl="0" eaLnBrk="1" latinLnBrk="0" hangingPunct="1">
        <a:lnSpc>
          <a:spcPct val="90000"/>
        </a:lnSpc>
        <a:spcBef>
          <a:spcPct val="20000"/>
        </a:spcBef>
        <a:buSzPct val="90000"/>
        <a:buFontTx/>
        <a:buBlip>
          <a:blip r:embed="rId10"/>
        </a:buBlip>
        <a:defRPr sz="2958" kern="1200">
          <a:gradFill>
            <a:gsLst>
              <a:gs pos="0">
                <a:schemeClr val="tx1"/>
              </a:gs>
              <a:gs pos="86000">
                <a:schemeClr val="tx1"/>
              </a:gs>
            </a:gsLst>
            <a:lin ang="5400000" scaled="0"/>
          </a:gradFill>
          <a:latin typeface="Candara" pitchFamily="34" charset="0"/>
          <a:ea typeface="+mn-ea"/>
          <a:cs typeface="+mn-cs"/>
        </a:defRPr>
      </a:lvl2pPr>
      <a:lvl3pPr marL="1310116" indent="-419631" algn="l" defTabSz="951574" rtl="0" eaLnBrk="1" latinLnBrk="0" hangingPunct="1">
        <a:lnSpc>
          <a:spcPct val="90000"/>
        </a:lnSpc>
        <a:spcBef>
          <a:spcPct val="20000"/>
        </a:spcBef>
        <a:buSzPct val="90000"/>
        <a:buFontTx/>
        <a:buBlip>
          <a:blip r:embed="rId10"/>
        </a:buBlip>
        <a:defRPr sz="2448" kern="1200">
          <a:gradFill>
            <a:gsLst>
              <a:gs pos="0">
                <a:schemeClr val="tx1"/>
              </a:gs>
              <a:gs pos="86000">
                <a:schemeClr val="tx1"/>
              </a:gs>
            </a:gsLst>
            <a:lin ang="5400000" scaled="0"/>
          </a:gradFill>
          <a:latin typeface="Candara" pitchFamily="34" charset="0"/>
          <a:ea typeface="+mn-ea"/>
          <a:cs typeface="+mn-cs"/>
        </a:defRPr>
      </a:lvl3pPr>
      <a:lvl4pPr marL="1670274" indent="-360156" algn="l" defTabSz="951574" rtl="0" eaLnBrk="1" latinLnBrk="0" hangingPunct="1">
        <a:lnSpc>
          <a:spcPct val="90000"/>
        </a:lnSpc>
        <a:spcBef>
          <a:spcPct val="20000"/>
        </a:spcBef>
        <a:buSzPct val="90000"/>
        <a:buFontTx/>
        <a:buBlip>
          <a:blip r:embed="rId10"/>
        </a:buBlip>
        <a:defRPr sz="2040" kern="1200">
          <a:gradFill>
            <a:gsLst>
              <a:gs pos="0">
                <a:schemeClr val="tx1"/>
              </a:gs>
              <a:gs pos="86000">
                <a:schemeClr val="tx1"/>
              </a:gs>
            </a:gsLst>
            <a:lin ang="5400000" scaled="0"/>
          </a:gradFill>
          <a:latin typeface="Candara" pitchFamily="34" charset="0"/>
          <a:ea typeface="+mn-ea"/>
          <a:cs typeface="+mn-cs"/>
        </a:defRPr>
      </a:lvl4pPr>
      <a:lvl5pPr marL="2020518" indent="-350246" algn="l" defTabSz="951574" rtl="0" eaLnBrk="1" latinLnBrk="0" hangingPunct="1">
        <a:lnSpc>
          <a:spcPct val="90000"/>
        </a:lnSpc>
        <a:spcBef>
          <a:spcPct val="20000"/>
        </a:spcBef>
        <a:buSzPct val="90000"/>
        <a:buFontTx/>
        <a:buBlip>
          <a:blip r:embed="rId10"/>
        </a:buBlip>
        <a:defRPr sz="2040" kern="1200">
          <a:gradFill>
            <a:gsLst>
              <a:gs pos="0">
                <a:schemeClr val="tx1"/>
              </a:gs>
              <a:gs pos="86000">
                <a:schemeClr val="tx1"/>
              </a:gs>
            </a:gsLst>
            <a:lin ang="5400000" scaled="0"/>
          </a:gradFill>
          <a:latin typeface="Candara" pitchFamily="34" charset="0"/>
          <a:ea typeface="+mn-ea"/>
          <a:cs typeface="+mn-cs"/>
        </a:defRPr>
      </a:lvl5pPr>
      <a:lvl6pPr marL="2616821"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260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8393"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417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574" rtl="0" eaLnBrk="1" latinLnBrk="0" hangingPunct="1">
        <a:defRPr sz="1836" kern="1200">
          <a:solidFill>
            <a:schemeClr val="tx1"/>
          </a:solidFill>
          <a:latin typeface="+mn-lt"/>
          <a:ea typeface="+mn-ea"/>
          <a:cs typeface="+mn-cs"/>
        </a:defRPr>
      </a:lvl1pPr>
      <a:lvl2pPr marL="475785" algn="l" defTabSz="951574" rtl="0" eaLnBrk="1" latinLnBrk="0" hangingPunct="1">
        <a:defRPr sz="1836" kern="1200">
          <a:solidFill>
            <a:schemeClr val="tx1"/>
          </a:solidFill>
          <a:latin typeface="+mn-lt"/>
          <a:ea typeface="+mn-ea"/>
          <a:cs typeface="+mn-cs"/>
        </a:defRPr>
      </a:lvl2pPr>
      <a:lvl3pPr marL="951574" algn="l" defTabSz="951574" rtl="0" eaLnBrk="1" latinLnBrk="0" hangingPunct="1">
        <a:defRPr sz="1836" kern="1200">
          <a:solidFill>
            <a:schemeClr val="tx1"/>
          </a:solidFill>
          <a:latin typeface="+mn-lt"/>
          <a:ea typeface="+mn-ea"/>
          <a:cs typeface="+mn-cs"/>
        </a:defRPr>
      </a:lvl3pPr>
      <a:lvl4pPr marL="1427357" algn="l" defTabSz="951574" rtl="0" eaLnBrk="1" latinLnBrk="0" hangingPunct="1">
        <a:defRPr sz="1836" kern="1200">
          <a:solidFill>
            <a:schemeClr val="tx1"/>
          </a:solidFill>
          <a:latin typeface="+mn-lt"/>
          <a:ea typeface="+mn-ea"/>
          <a:cs typeface="+mn-cs"/>
        </a:defRPr>
      </a:lvl4pPr>
      <a:lvl5pPr marL="1903142" algn="l" defTabSz="951574" rtl="0" eaLnBrk="1" latinLnBrk="0" hangingPunct="1">
        <a:defRPr sz="1836" kern="1200">
          <a:solidFill>
            <a:schemeClr val="tx1"/>
          </a:solidFill>
          <a:latin typeface="+mn-lt"/>
          <a:ea typeface="+mn-ea"/>
          <a:cs typeface="+mn-cs"/>
        </a:defRPr>
      </a:lvl5pPr>
      <a:lvl6pPr marL="2378933" algn="l" defTabSz="951574" rtl="0" eaLnBrk="1" latinLnBrk="0" hangingPunct="1">
        <a:defRPr sz="1836" kern="1200">
          <a:solidFill>
            <a:schemeClr val="tx1"/>
          </a:solidFill>
          <a:latin typeface="+mn-lt"/>
          <a:ea typeface="+mn-ea"/>
          <a:cs typeface="+mn-cs"/>
        </a:defRPr>
      </a:lvl6pPr>
      <a:lvl7pPr marL="2854714" algn="l" defTabSz="951574" rtl="0" eaLnBrk="1" latinLnBrk="0" hangingPunct="1">
        <a:defRPr sz="1836" kern="1200">
          <a:solidFill>
            <a:schemeClr val="tx1"/>
          </a:solidFill>
          <a:latin typeface="+mn-lt"/>
          <a:ea typeface="+mn-ea"/>
          <a:cs typeface="+mn-cs"/>
        </a:defRPr>
      </a:lvl7pPr>
      <a:lvl8pPr marL="3330500" algn="l" defTabSz="951574" rtl="0" eaLnBrk="1" latinLnBrk="0" hangingPunct="1">
        <a:defRPr sz="1836" kern="1200">
          <a:solidFill>
            <a:schemeClr val="tx1"/>
          </a:solidFill>
          <a:latin typeface="+mn-lt"/>
          <a:ea typeface="+mn-ea"/>
          <a:cs typeface="+mn-cs"/>
        </a:defRPr>
      </a:lvl8pPr>
      <a:lvl9pPr marL="3806284" algn="l" defTabSz="951574"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635655"/>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33"/>
            <a:ext cx="11375535" cy="207176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325671"/>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Lst>
  <p:transition>
    <p:fade/>
  </p:transition>
  <p:timing>
    <p:tnLst>
      <p:par>
        <p:cTn id="1" dur="indefinite" restart="never" nodeType="tmRoot"/>
      </p:par>
    </p:tnLst>
  </p:timing>
  <p:txStyles>
    <p:titleStyle>
      <a:lvl1pPr algn="l" defTabSz="951574" rtl="0" eaLnBrk="1" latinLnBrk="0" hangingPunct="1">
        <a:lnSpc>
          <a:spcPct val="90000"/>
        </a:lnSpc>
        <a:spcBef>
          <a:spcPct val="0"/>
        </a:spcBef>
        <a:buNone/>
        <a:defRPr lang="en-US" sz="4590" b="0" kern="1200" cap="none" spc="-104"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79109" indent="-479109" algn="l" defTabSz="951574" rtl="0" eaLnBrk="1" latinLnBrk="0" hangingPunct="1">
        <a:lnSpc>
          <a:spcPct val="90000"/>
        </a:lnSpc>
        <a:spcBef>
          <a:spcPct val="20000"/>
        </a:spcBef>
        <a:buSzPct val="90000"/>
        <a:buFontTx/>
        <a:buBlip>
          <a:blip r:embed="rId9"/>
        </a:buBlip>
        <a:defRPr sz="3366" kern="1200">
          <a:gradFill>
            <a:gsLst>
              <a:gs pos="0">
                <a:schemeClr val="tx1"/>
              </a:gs>
              <a:gs pos="86000">
                <a:schemeClr val="tx1"/>
              </a:gs>
            </a:gsLst>
            <a:lin ang="5400000" scaled="0"/>
          </a:gradFill>
          <a:latin typeface="Candara" pitchFamily="34" charset="0"/>
          <a:ea typeface="+mn-ea"/>
          <a:cs typeface="+mn-cs"/>
        </a:defRPr>
      </a:lvl1pPr>
      <a:lvl2pPr marL="890482" indent="-411373" algn="l" defTabSz="951574" rtl="0" eaLnBrk="1" latinLnBrk="0" hangingPunct="1">
        <a:lnSpc>
          <a:spcPct val="90000"/>
        </a:lnSpc>
        <a:spcBef>
          <a:spcPct val="20000"/>
        </a:spcBef>
        <a:buSzPct val="90000"/>
        <a:buFontTx/>
        <a:buBlip>
          <a:blip r:embed="rId10"/>
        </a:buBlip>
        <a:defRPr sz="2958" kern="1200">
          <a:gradFill>
            <a:gsLst>
              <a:gs pos="0">
                <a:schemeClr val="tx1"/>
              </a:gs>
              <a:gs pos="86000">
                <a:schemeClr val="tx1"/>
              </a:gs>
            </a:gsLst>
            <a:lin ang="5400000" scaled="0"/>
          </a:gradFill>
          <a:latin typeface="Candara" pitchFamily="34" charset="0"/>
          <a:ea typeface="+mn-ea"/>
          <a:cs typeface="+mn-cs"/>
        </a:defRPr>
      </a:lvl2pPr>
      <a:lvl3pPr marL="1310116" indent="-419631" algn="l" defTabSz="951574" rtl="0" eaLnBrk="1" latinLnBrk="0" hangingPunct="1">
        <a:lnSpc>
          <a:spcPct val="90000"/>
        </a:lnSpc>
        <a:spcBef>
          <a:spcPct val="20000"/>
        </a:spcBef>
        <a:buSzPct val="90000"/>
        <a:buFontTx/>
        <a:buBlip>
          <a:blip r:embed="rId10"/>
        </a:buBlip>
        <a:defRPr sz="2448" kern="1200">
          <a:gradFill>
            <a:gsLst>
              <a:gs pos="0">
                <a:schemeClr val="tx1"/>
              </a:gs>
              <a:gs pos="86000">
                <a:schemeClr val="tx1"/>
              </a:gs>
            </a:gsLst>
            <a:lin ang="5400000" scaled="0"/>
          </a:gradFill>
          <a:latin typeface="Candara" pitchFamily="34" charset="0"/>
          <a:ea typeface="+mn-ea"/>
          <a:cs typeface="+mn-cs"/>
        </a:defRPr>
      </a:lvl3pPr>
      <a:lvl4pPr marL="1670274" indent="-360156" algn="l" defTabSz="951574" rtl="0" eaLnBrk="1" latinLnBrk="0" hangingPunct="1">
        <a:lnSpc>
          <a:spcPct val="90000"/>
        </a:lnSpc>
        <a:spcBef>
          <a:spcPct val="20000"/>
        </a:spcBef>
        <a:buSzPct val="90000"/>
        <a:buFontTx/>
        <a:buBlip>
          <a:blip r:embed="rId10"/>
        </a:buBlip>
        <a:defRPr sz="2040" kern="1200">
          <a:gradFill>
            <a:gsLst>
              <a:gs pos="0">
                <a:schemeClr val="tx1"/>
              </a:gs>
              <a:gs pos="86000">
                <a:schemeClr val="tx1"/>
              </a:gs>
            </a:gsLst>
            <a:lin ang="5400000" scaled="0"/>
          </a:gradFill>
          <a:latin typeface="Candara" pitchFamily="34" charset="0"/>
          <a:ea typeface="+mn-ea"/>
          <a:cs typeface="+mn-cs"/>
        </a:defRPr>
      </a:lvl4pPr>
      <a:lvl5pPr marL="2020518" indent="-350246" algn="l" defTabSz="951574" rtl="0" eaLnBrk="1" latinLnBrk="0" hangingPunct="1">
        <a:lnSpc>
          <a:spcPct val="90000"/>
        </a:lnSpc>
        <a:spcBef>
          <a:spcPct val="20000"/>
        </a:spcBef>
        <a:buSzPct val="90000"/>
        <a:buFontTx/>
        <a:buBlip>
          <a:blip r:embed="rId10"/>
        </a:buBlip>
        <a:defRPr sz="2040" kern="1200">
          <a:gradFill>
            <a:gsLst>
              <a:gs pos="0">
                <a:schemeClr val="tx1"/>
              </a:gs>
              <a:gs pos="86000">
                <a:schemeClr val="tx1"/>
              </a:gs>
            </a:gsLst>
            <a:lin ang="5400000" scaled="0"/>
          </a:gradFill>
          <a:latin typeface="Candara" pitchFamily="34" charset="0"/>
          <a:ea typeface="+mn-ea"/>
          <a:cs typeface="+mn-cs"/>
        </a:defRPr>
      </a:lvl5pPr>
      <a:lvl6pPr marL="2616821"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260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8393"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417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574" rtl="0" eaLnBrk="1" latinLnBrk="0" hangingPunct="1">
        <a:defRPr sz="1836" kern="1200">
          <a:solidFill>
            <a:schemeClr val="tx1"/>
          </a:solidFill>
          <a:latin typeface="+mn-lt"/>
          <a:ea typeface="+mn-ea"/>
          <a:cs typeface="+mn-cs"/>
        </a:defRPr>
      </a:lvl1pPr>
      <a:lvl2pPr marL="475785" algn="l" defTabSz="951574" rtl="0" eaLnBrk="1" latinLnBrk="0" hangingPunct="1">
        <a:defRPr sz="1836" kern="1200">
          <a:solidFill>
            <a:schemeClr val="tx1"/>
          </a:solidFill>
          <a:latin typeface="+mn-lt"/>
          <a:ea typeface="+mn-ea"/>
          <a:cs typeface="+mn-cs"/>
        </a:defRPr>
      </a:lvl2pPr>
      <a:lvl3pPr marL="951574" algn="l" defTabSz="951574" rtl="0" eaLnBrk="1" latinLnBrk="0" hangingPunct="1">
        <a:defRPr sz="1836" kern="1200">
          <a:solidFill>
            <a:schemeClr val="tx1"/>
          </a:solidFill>
          <a:latin typeface="+mn-lt"/>
          <a:ea typeface="+mn-ea"/>
          <a:cs typeface="+mn-cs"/>
        </a:defRPr>
      </a:lvl3pPr>
      <a:lvl4pPr marL="1427357" algn="l" defTabSz="951574" rtl="0" eaLnBrk="1" latinLnBrk="0" hangingPunct="1">
        <a:defRPr sz="1836" kern="1200">
          <a:solidFill>
            <a:schemeClr val="tx1"/>
          </a:solidFill>
          <a:latin typeface="+mn-lt"/>
          <a:ea typeface="+mn-ea"/>
          <a:cs typeface="+mn-cs"/>
        </a:defRPr>
      </a:lvl4pPr>
      <a:lvl5pPr marL="1903142" algn="l" defTabSz="951574" rtl="0" eaLnBrk="1" latinLnBrk="0" hangingPunct="1">
        <a:defRPr sz="1836" kern="1200">
          <a:solidFill>
            <a:schemeClr val="tx1"/>
          </a:solidFill>
          <a:latin typeface="+mn-lt"/>
          <a:ea typeface="+mn-ea"/>
          <a:cs typeface="+mn-cs"/>
        </a:defRPr>
      </a:lvl5pPr>
      <a:lvl6pPr marL="2378933" algn="l" defTabSz="951574" rtl="0" eaLnBrk="1" latinLnBrk="0" hangingPunct="1">
        <a:defRPr sz="1836" kern="1200">
          <a:solidFill>
            <a:schemeClr val="tx1"/>
          </a:solidFill>
          <a:latin typeface="+mn-lt"/>
          <a:ea typeface="+mn-ea"/>
          <a:cs typeface="+mn-cs"/>
        </a:defRPr>
      </a:lvl6pPr>
      <a:lvl7pPr marL="2854714" algn="l" defTabSz="951574" rtl="0" eaLnBrk="1" latinLnBrk="0" hangingPunct="1">
        <a:defRPr sz="1836" kern="1200">
          <a:solidFill>
            <a:schemeClr val="tx1"/>
          </a:solidFill>
          <a:latin typeface="+mn-lt"/>
          <a:ea typeface="+mn-ea"/>
          <a:cs typeface="+mn-cs"/>
        </a:defRPr>
      </a:lvl7pPr>
      <a:lvl8pPr marL="3330500" algn="l" defTabSz="951574" rtl="0" eaLnBrk="1" latinLnBrk="0" hangingPunct="1">
        <a:defRPr sz="1836" kern="1200">
          <a:solidFill>
            <a:schemeClr val="tx1"/>
          </a:solidFill>
          <a:latin typeface="+mn-lt"/>
          <a:ea typeface="+mn-ea"/>
          <a:cs typeface="+mn-cs"/>
        </a:defRPr>
      </a:lvl8pPr>
      <a:lvl9pPr marL="3806284" algn="l" defTabSz="951574"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635655"/>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33"/>
            <a:ext cx="11375535" cy="207176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3275264"/>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Lst>
  <p:transition>
    <p:fade/>
  </p:transition>
  <p:timing>
    <p:tnLst>
      <p:par>
        <p:cTn id="1" dur="indefinite" restart="never" nodeType="tmRoot"/>
      </p:par>
    </p:tnLst>
  </p:timing>
  <p:txStyles>
    <p:titleStyle>
      <a:lvl1pPr algn="l" defTabSz="951574" rtl="0" eaLnBrk="1" latinLnBrk="0" hangingPunct="1">
        <a:lnSpc>
          <a:spcPct val="90000"/>
        </a:lnSpc>
        <a:spcBef>
          <a:spcPct val="0"/>
        </a:spcBef>
        <a:buNone/>
        <a:defRPr lang="en-US" sz="4590" b="0" kern="1200" cap="none" spc="-104"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79109" indent="-479109" algn="l" defTabSz="951574" rtl="0" eaLnBrk="1" latinLnBrk="0" hangingPunct="1">
        <a:lnSpc>
          <a:spcPct val="90000"/>
        </a:lnSpc>
        <a:spcBef>
          <a:spcPct val="20000"/>
        </a:spcBef>
        <a:buSzPct val="90000"/>
        <a:buFontTx/>
        <a:buBlip>
          <a:blip r:embed="rId12"/>
        </a:buBlip>
        <a:defRPr sz="3366" kern="1200">
          <a:gradFill>
            <a:gsLst>
              <a:gs pos="0">
                <a:schemeClr val="tx1"/>
              </a:gs>
              <a:gs pos="86000">
                <a:schemeClr val="tx1"/>
              </a:gs>
            </a:gsLst>
            <a:lin ang="5400000" scaled="0"/>
          </a:gradFill>
          <a:latin typeface="Candara" pitchFamily="34" charset="0"/>
          <a:ea typeface="+mn-ea"/>
          <a:cs typeface="+mn-cs"/>
        </a:defRPr>
      </a:lvl1pPr>
      <a:lvl2pPr marL="890482" indent="-411373" algn="l" defTabSz="951574" rtl="0" eaLnBrk="1" latinLnBrk="0" hangingPunct="1">
        <a:lnSpc>
          <a:spcPct val="90000"/>
        </a:lnSpc>
        <a:spcBef>
          <a:spcPct val="20000"/>
        </a:spcBef>
        <a:buSzPct val="90000"/>
        <a:buFontTx/>
        <a:buBlip>
          <a:blip r:embed="rId13"/>
        </a:buBlip>
        <a:defRPr sz="2958" kern="1200">
          <a:gradFill>
            <a:gsLst>
              <a:gs pos="0">
                <a:schemeClr val="tx1"/>
              </a:gs>
              <a:gs pos="86000">
                <a:schemeClr val="tx1"/>
              </a:gs>
            </a:gsLst>
            <a:lin ang="5400000" scaled="0"/>
          </a:gradFill>
          <a:latin typeface="Candara" pitchFamily="34" charset="0"/>
          <a:ea typeface="+mn-ea"/>
          <a:cs typeface="+mn-cs"/>
        </a:defRPr>
      </a:lvl2pPr>
      <a:lvl3pPr marL="1310116" indent="-419631" algn="l" defTabSz="951574" rtl="0" eaLnBrk="1" latinLnBrk="0" hangingPunct="1">
        <a:lnSpc>
          <a:spcPct val="90000"/>
        </a:lnSpc>
        <a:spcBef>
          <a:spcPct val="20000"/>
        </a:spcBef>
        <a:buSzPct val="90000"/>
        <a:buFontTx/>
        <a:buBlip>
          <a:blip r:embed="rId13"/>
        </a:buBlip>
        <a:defRPr sz="2448" kern="1200">
          <a:gradFill>
            <a:gsLst>
              <a:gs pos="0">
                <a:schemeClr val="tx1"/>
              </a:gs>
              <a:gs pos="86000">
                <a:schemeClr val="tx1"/>
              </a:gs>
            </a:gsLst>
            <a:lin ang="5400000" scaled="0"/>
          </a:gradFill>
          <a:latin typeface="Candara" pitchFamily="34" charset="0"/>
          <a:ea typeface="+mn-ea"/>
          <a:cs typeface="+mn-cs"/>
        </a:defRPr>
      </a:lvl3pPr>
      <a:lvl4pPr marL="1670274" indent="-360156" algn="l" defTabSz="951574" rtl="0" eaLnBrk="1" latinLnBrk="0" hangingPunct="1">
        <a:lnSpc>
          <a:spcPct val="90000"/>
        </a:lnSpc>
        <a:spcBef>
          <a:spcPct val="20000"/>
        </a:spcBef>
        <a:buSzPct val="90000"/>
        <a:buFontTx/>
        <a:buBlip>
          <a:blip r:embed="rId13"/>
        </a:buBlip>
        <a:defRPr sz="2040" kern="1200">
          <a:gradFill>
            <a:gsLst>
              <a:gs pos="0">
                <a:schemeClr val="tx1"/>
              </a:gs>
              <a:gs pos="86000">
                <a:schemeClr val="tx1"/>
              </a:gs>
            </a:gsLst>
            <a:lin ang="5400000" scaled="0"/>
          </a:gradFill>
          <a:latin typeface="Candara" pitchFamily="34" charset="0"/>
          <a:ea typeface="+mn-ea"/>
          <a:cs typeface="+mn-cs"/>
        </a:defRPr>
      </a:lvl4pPr>
      <a:lvl5pPr marL="2020518" indent="-350246" algn="l" defTabSz="951574" rtl="0" eaLnBrk="1" latinLnBrk="0" hangingPunct="1">
        <a:lnSpc>
          <a:spcPct val="90000"/>
        </a:lnSpc>
        <a:spcBef>
          <a:spcPct val="20000"/>
        </a:spcBef>
        <a:buSzPct val="90000"/>
        <a:buFontTx/>
        <a:buBlip>
          <a:blip r:embed="rId13"/>
        </a:buBlip>
        <a:defRPr sz="2040" kern="1200">
          <a:gradFill>
            <a:gsLst>
              <a:gs pos="0">
                <a:schemeClr val="tx1"/>
              </a:gs>
              <a:gs pos="86000">
                <a:schemeClr val="tx1"/>
              </a:gs>
            </a:gsLst>
            <a:lin ang="5400000" scaled="0"/>
          </a:gradFill>
          <a:latin typeface="Candara" pitchFamily="34" charset="0"/>
          <a:ea typeface="+mn-ea"/>
          <a:cs typeface="+mn-cs"/>
        </a:defRPr>
      </a:lvl5pPr>
      <a:lvl6pPr marL="2616821"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260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8393"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4178" indent="-237892" algn="l" defTabSz="95157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574" rtl="0" eaLnBrk="1" latinLnBrk="0" hangingPunct="1">
        <a:defRPr sz="1836" kern="1200">
          <a:solidFill>
            <a:schemeClr val="tx1"/>
          </a:solidFill>
          <a:latin typeface="+mn-lt"/>
          <a:ea typeface="+mn-ea"/>
          <a:cs typeface="+mn-cs"/>
        </a:defRPr>
      </a:lvl1pPr>
      <a:lvl2pPr marL="475785" algn="l" defTabSz="951574" rtl="0" eaLnBrk="1" latinLnBrk="0" hangingPunct="1">
        <a:defRPr sz="1836" kern="1200">
          <a:solidFill>
            <a:schemeClr val="tx1"/>
          </a:solidFill>
          <a:latin typeface="+mn-lt"/>
          <a:ea typeface="+mn-ea"/>
          <a:cs typeface="+mn-cs"/>
        </a:defRPr>
      </a:lvl2pPr>
      <a:lvl3pPr marL="951574" algn="l" defTabSz="951574" rtl="0" eaLnBrk="1" latinLnBrk="0" hangingPunct="1">
        <a:defRPr sz="1836" kern="1200">
          <a:solidFill>
            <a:schemeClr val="tx1"/>
          </a:solidFill>
          <a:latin typeface="+mn-lt"/>
          <a:ea typeface="+mn-ea"/>
          <a:cs typeface="+mn-cs"/>
        </a:defRPr>
      </a:lvl3pPr>
      <a:lvl4pPr marL="1427357" algn="l" defTabSz="951574" rtl="0" eaLnBrk="1" latinLnBrk="0" hangingPunct="1">
        <a:defRPr sz="1836" kern="1200">
          <a:solidFill>
            <a:schemeClr val="tx1"/>
          </a:solidFill>
          <a:latin typeface="+mn-lt"/>
          <a:ea typeface="+mn-ea"/>
          <a:cs typeface="+mn-cs"/>
        </a:defRPr>
      </a:lvl4pPr>
      <a:lvl5pPr marL="1903142" algn="l" defTabSz="951574" rtl="0" eaLnBrk="1" latinLnBrk="0" hangingPunct="1">
        <a:defRPr sz="1836" kern="1200">
          <a:solidFill>
            <a:schemeClr val="tx1"/>
          </a:solidFill>
          <a:latin typeface="+mn-lt"/>
          <a:ea typeface="+mn-ea"/>
          <a:cs typeface="+mn-cs"/>
        </a:defRPr>
      </a:lvl5pPr>
      <a:lvl6pPr marL="2378933" algn="l" defTabSz="951574" rtl="0" eaLnBrk="1" latinLnBrk="0" hangingPunct="1">
        <a:defRPr sz="1836" kern="1200">
          <a:solidFill>
            <a:schemeClr val="tx1"/>
          </a:solidFill>
          <a:latin typeface="+mn-lt"/>
          <a:ea typeface="+mn-ea"/>
          <a:cs typeface="+mn-cs"/>
        </a:defRPr>
      </a:lvl6pPr>
      <a:lvl7pPr marL="2854714" algn="l" defTabSz="951574" rtl="0" eaLnBrk="1" latinLnBrk="0" hangingPunct="1">
        <a:defRPr sz="1836" kern="1200">
          <a:solidFill>
            <a:schemeClr val="tx1"/>
          </a:solidFill>
          <a:latin typeface="+mn-lt"/>
          <a:ea typeface="+mn-ea"/>
          <a:cs typeface="+mn-cs"/>
        </a:defRPr>
      </a:lvl7pPr>
      <a:lvl8pPr marL="3330500" algn="l" defTabSz="951574" rtl="0" eaLnBrk="1" latinLnBrk="0" hangingPunct="1">
        <a:defRPr sz="1836" kern="1200">
          <a:solidFill>
            <a:schemeClr val="tx1"/>
          </a:solidFill>
          <a:latin typeface="+mn-lt"/>
          <a:ea typeface="+mn-ea"/>
          <a:cs typeface="+mn-cs"/>
        </a:defRPr>
      </a:lvl8pPr>
      <a:lvl9pPr marL="3806284" algn="l" defTabSz="951574"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2"/>
            <a:ext cx="11375537" cy="762609"/>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29"/>
            <a:ext cx="11375535" cy="24839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352495"/>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Lst>
  <p:transition>
    <p:fade/>
  </p:transition>
  <p:timing>
    <p:tnLst>
      <p:par>
        <p:cTn id="1" dur="indefinite" restart="never" nodeType="tmRoot"/>
      </p:par>
    </p:tnLst>
  </p:timing>
  <p:txStyles>
    <p:titleStyle>
      <a:lvl1pPr algn="l" defTabSz="1132725" rtl="0" eaLnBrk="1" latinLnBrk="0" hangingPunct="1">
        <a:lnSpc>
          <a:spcPct val="90000"/>
        </a:lnSpc>
        <a:spcBef>
          <a:spcPct val="0"/>
        </a:spcBef>
        <a:buNone/>
        <a:defRPr lang="en-US" sz="5506" b="0" kern="1200" cap="none" spc="-123"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70317" indent="-570317" algn="l" defTabSz="1132725" rtl="0" eaLnBrk="1" latinLnBrk="0" hangingPunct="1">
        <a:lnSpc>
          <a:spcPct val="90000"/>
        </a:lnSpc>
        <a:spcBef>
          <a:spcPct val="20000"/>
        </a:spcBef>
        <a:buSzPct val="90000"/>
        <a:buFontTx/>
        <a:buBlip>
          <a:blip r:embed="rId11"/>
        </a:buBlip>
        <a:defRPr sz="3977" kern="1200">
          <a:gradFill>
            <a:gsLst>
              <a:gs pos="0">
                <a:schemeClr val="tx1"/>
              </a:gs>
              <a:gs pos="86000">
                <a:schemeClr val="tx1"/>
              </a:gs>
            </a:gsLst>
            <a:lin ang="5400000" scaled="0"/>
          </a:gradFill>
          <a:latin typeface="Segoe Light" charset="0"/>
          <a:ea typeface="+mn-ea"/>
          <a:cs typeface="+mn-cs"/>
        </a:defRPr>
      </a:lvl1pPr>
      <a:lvl2pPr marL="1060003" indent="-489685" algn="l" defTabSz="1132725" rtl="0" eaLnBrk="1" latinLnBrk="0" hangingPunct="1">
        <a:lnSpc>
          <a:spcPct val="90000"/>
        </a:lnSpc>
        <a:spcBef>
          <a:spcPct val="20000"/>
        </a:spcBef>
        <a:buSzPct val="90000"/>
        <a:buFontTx/>
        <a:buBlip>
          <a:blip r:embed="rId12"/>
        </a:buBlip>
        <a:defRPr sz="3569" kern="1200">
          <a:gradFill>
            <a:gsLst>
              <a:gs pos="0">
                <a:schemeClr val="tx1"/>
              </a:gs>
              <a:gs pos="86000">
                <a:schemeClr val="tx1"/>
              </a:gs>
            </a:gsLst>
            <a:lin ang="5400000" scaled="0"/>
          </a:gradFill>
          <a:latin typeface="Segoe Light" charset="0"/>
          <a:ea typeface="+mn-ea"/>
          <a:cs typeface="+mn-cs"/>
        </a:defRPr>
      </a:lvl2pPr>
      <a:lvl3pPr marL="1559522" indent="-499517" algn="l" defTabSz="1132725" rtl="0" eaLnBrk="1" latinLnBrk="0" hangingPunct="1">
        <a:lnSpc>
          <a:spcPct val="90000"/>
        </a:lnSpc>
        <a:spcBef>
          <a:spcPct val="20000"/>
        </a:spcBef>
        <a:buSzPct val="90000"/>
        <a:buFontTx/>
        <a:buBlip>
          <a:blip r:embed="rId12"/>
        </a:buBlip>
        <a:defRPr sz="2957" kern="1200">
          <a:gradFill>
            <a:gsLst>
              <a:gs pos="0">
                <a:schemeClr val="tx1"/>
              </a:gs>
              <a:gs pos="86000">
                <a:schemeClr val="tx1"/>
              </a:gs>
            </a:gsLst>
            <a:lin ang="5400000" scaled="0"/>
          </a:gradFill>
          <a:latin typeface="Segoe Light" charset="0"/>
          <a:ea typeface="+mn-ea"/>
          <a:cs typeface="+mn-cs"/>
        </a:defRPr>
      </a:lvl3pPr>
      <a:lvl4pPr marL="1988244" indent="-428720" algn="l" defTabSz="1132725" rtl="0" eaLnBrk="1" latinLnBrk="0" hangingPunct="1">
        <a:lnSpc>
          <a:spcPct val="90000"/>
        </a:lnSpc>
        <a:spcBef>
          <a:spcPct val="20000"/>
        </a:spcBef>
        <a:buSzPct val="90000"/>
        <a:buFontTx/>
        <a:buBlip>
          <a:blip r:embed="rId12"/>
        </a:buBlip>
        <a:defRPr sz="2447" kern="1200">
          <a:gradFill>
            <a:gsLst>
              <a:gs pos="0">
                <a:schemeClr val="tx1"/>
              </a:gs>
              <a:gs pos="86000">
                <a:schemeClr val="tx1"/>
              </a:gs>
            </a:gsLst>
            <a:lin ang="5400000" scaled="0"/>
          </a:gradFill>
          <a:latin typeface="Segoe Light" charset="0"/>
          <a:ea typeface="+mn-ea"/>
          <a:cs typeface="+mn-cs"/>
        </a:defRPr>
      </a:lvl4pPr>
      <a:lvl5pPr marL="2405164" indent="-416922" algn="l" defTabSz="1132725" rtl="0" eaLnBrk="1" latinLnBrk="0" hangingPunct="1">
        <a:lnSpc>
          <a:spcPct val="90000"/>
        </a:lnSpc>
        <a:spcBef>
          <a:spcPct val="20000"/>
        </a:spcBef>
        <a:buSzPct val="90000"/>
        <a:buFontTx/>
        <a:buBlip>
          <a:blip r:embed="rId12"/>
        </a:buBlip>
        <a:defRPr sz="2447" kern="1200">
          <a:gradFill>
            <a:gsLst>
              <a:gs pos="0">
                <a:schemeClr val="tx1"/>
              </a:gs>
              <a:gs pos="86000">
                <a:schemeClr val="tx1"/>
              </a:gs>
            </a:gsLst>
            <a:lin ang="5400000" scaled="0"/>
          </a:gradFill>
          <a:latin typeface="Segoe Light" charset="0"/>
          <a:ea typeface="+mn-ea"/>
          <a:cs typeface="+mn-cs"/>
        </a:defRPr>
      </a:lvl5pPr>
      <a:lvl6pPr marL="3114985"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6pPr>
      <a:lvl7pPr marL="3681348"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7pPr>
      <a:lvl8pPr marL="4247707"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8pPr>
      <a:lvl9pPr marL="4814068"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9pPr>
    </p:bodyStyle>
    <p:otherStyle>
      <a:defPPr>
        <a:defRPr lang="en-US"/>
      </a:defPPr>
      <a:lvl1pPr marL="0" algn="l" defTabSz="1132725" rtl="0" eaLnBrk="1" latinLnBrk="0" hangingPunct="1">
        <a:defRPr sz="2141" kern="1200">
          <a:solidFill>
            <a:schemeClr val="tx1"/>
          </a:solidFill>
          <a:latin typeface="+mn-lt"/>
          <a:ea typeface="+mn-ea"/>
          <a:cs typeface="+mn-cs"/>
        </a:defRPr>
      </a:lvl1pPr>
      <a:lvl2pPr marL="566361" algn="l" defTabSz="1132725" rtl="0" eaLnBrk="1" latinLnBrk="0" hangingPunct="1">
        <a:defRPr sz="2141" kern="1200">
          <a:solidFill>
            <a:schemeClr val="tx1"/>
          </a:solidFill>
          <a:latin typeface="+mn-lt"/>
          <a:ea typeface="+mn-ea"/>
          <a:cs typeface="+mn-cs"/>
        </a:defRPr>
      </a:lvl2pPr>
      <a:lvl3pPr marL="1132725" algn="l" defTabSz="1132725" rtl="0" eaLnBrk="1" latinLnBrk="0" hangingPunct="1">
        <a:defRPr sz="2141" kern="1200">
          <a:solidFill>
            <a:schemeClr val="tx1"/>
          </a:solidFill>
          <a:latin typeface="+mn-lt"/>
          <a:ea typeface="+mn-ea"/>
          <a:cs typeface="+mn-cs"/>
        </a:defRPr>
      </a:lvl3pPr>
      <a:lvl4pPr marL="1699084" algn="l" defTabSz="1132725" rtl="0" eaLnBrk="1" latinLnBrk="0" hangingPunct="1">
        <a:defRPr sz="2141" kern="1200">
          <a:solidFill>
            <a:schemeClr val="tx1"/>
          </a:solidFill>
          <a:latin typeface="+mn-lt"/>
          <a:ea typeface="+mn-ea"/>
          <a:cs typeface="+mn-cs"/>
        </a:defRPr>
      </a:lvl4pPr>
      <a:lvl5pPr marL="2265443" algn="l" defTabSz="1132725" rtl="0" eaLnBrk="1" latinLnBrk="0" hangingPunct="1">
        <a:defRPr sz="2141" kern="1200">
          <a:solidFill>
            <a:schemeClr val="tx1"/>
          </a:solidFill>
          <a:latin typeface="+mn-lt"/>
          <a:ea typeface="+mn-ea"/>
          <a:cs typeface="+mn-cs"/>
        </a:defRPr>
      </a:lvl5pPr>
      <a:lvl6pPr marL="2831809" algn="l" defTabSz="1132725" rtl="0" eaLnBrk="1" latinLnBrk="0" hangingPunct="1">
        <a:defRPr sz="2141" kern="1200">
          <a:solidFill>
            <a:schemeClr val="tx1"/>
          </a:solidFill>
          <a:latin typeface="+mn-lt"/>
          <a:ea typeface="+mn-ea"/>
          <a:cs typeface="+mn-cs"/>
        </a:defRPr>
      </a:lvl6pPr>
      <a:lvl7pPr marL="3398166" algn="l" defTabSz="1132725" rtl="0" eaLnBrk="1" latinLnBrk="0" hangingPunct="1">
        <a:defRPr sz="2141" kern="1200">
          <a:solidFill>
            <a:schemeClr val="tx1"/>
          </a:solidFill>
          <a:latin typeface="+mn-lt"/>
          <a:ea typeface="+mn-ea"/>
          <a:cs typeface="+mn-cs"/>
        </a:defRPr>
      </a:lvl7pPr>
      <a:lvl8pPr marL="3964527" algn="l" defTabSz="1132725" rtl="0" eaLnBrk="1" latinLnBrk="0" hangingPunct="1">
        <a:defRPr sz="2141" kern="1200">
          <a:solidFill>
            <a:schemeClr val="tx1"/>
          </a:solidFill>
          <a:latin typeface="+mn-lt"/>
          <a:ea typeface="+mn-ea"/>
          <a:cs typeface="+mn-cs"/>
        </a:defRPr>
      </a:lvl8pPr>
      <a:lvl9pPr marL="4530887" algn="l" defTabSz="1132725" rtl="0" eaLnBrk="1" latinLnBrk="0" hangingPunct="1">
        <a:defRPr sz="214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6939" y="233151"/>
            <a:ext cx="11162600" cy="77220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36938" y="1832825"/>
            <a:ext cx="11162602" cy="4421772"/>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55152222"/>
      </p:ext>
    </p:extLst>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 id="2147484411" r:id="rId18"/>
    <p:sldLayoutId id="2147484412" r:id="rId19"/>
    <p:sldLayoutId id="2147484413" r:id="rId20"/>
    <p:sldLayoutId id="2147484414" r:id="rId21"/>
    <p:sldLayoutId id="2147484415" r:id="rId22"/>
    <p:sldLayoutId id="2147484416" r:id="rId23"/>
    <p:sldLayoutId id="2147484417" r:id="rId24"/>
  </p:sldLayoutIdLst>
  <p:transition spd="slow">
    <p:push dir="u"/>
  </p:transition>
  <p:timing>
    <p:tnLst>
      <p:par>
        <p:cTn id="1" dur="indefinite" restart="never" nodeType="tmRoot"/>
      </p:par>
    </p:tnLst>
  </p:timing>
  <p:txStyles>
    <p:titleStyle>
      <a:lvl1pPr algn="l" defTabSz="932128" rtl="0" eaLnBrk="1" latinLnBrk="0" hangingPunct="1">
        <a:lnSpc>
          <a:spcPct val="90000"/>
        </a:lnSpc>
        <a:spcBef>
          <a:spcPct val="0"/>
        </a:spcBef>
        <a:buNone/>
        <a:defRPr lang="en-US" sz="5572" b="0" kern="1200" cap="none" spc="-102" baseline="0" dirty="0" smtClean="0">
          <a:ln w="3175">
            <a:noFill/>
          </a:ln>
          <a:solidFill>
            <a:srgbClr val="555555"/>
          </a:solidFill>
          <a:effectLst/>
          <a:latin typeface="Segoe UI Light" pitchFamily="34" charset="0"/>
          <a:ea typeface="+mn-ea"/>
          <a:cs typeface="Arial" charset="0"/>
        </a:defRPr>
      </a:lvl1pPr>
    </p:titleStyle>
    <p:bodyStyle>
      <a:lvl1pPr marL="0" indent="0" algn="l" defTabSz="932128" rtl="0" eaLnBrk="1" latinLnBrk="0" hangingPunct="1">
        <a:lnSpc>
          <a:spcPct val="90000"/>
        </a:lnSpc>
        <a:spcBef>
          <a:spcPct val="20000"/>
        </a:spcBef>
        <a:buSzPct val="90000"/>
        <a:buFont typeface="Wingdings" pitchFamily="2" charset="2"/>
        <a:buNone/>
        <a:defRPr sz="4077" kern="1200">
          <a:solidFill>
            <a:schemeClr val="tx1">
              <a:lumMod val="75000"/>
            </a:schemeClr>
          </a:solidFill>
          <a:latin typeface="+mj-lt"/>
          <a:ea typeface="+mn-ea"/>
          <a:cs typeface="+mn-cs"/>
        </a:defRPr>
      </a:lvl1pPr>
      <a:lvl2pPr marL="0" indent="0" algn="l" defTabSz="932128" rtl="0" eaLnBrk="1" latinLnBrk="0" hangingPunct="1">
        <a:lnSpc>
          <a:spcPct val="90000"/>
        </a:lnSpc>
        <a:spcBef>
          <a:spcPct val="20000"/>
        </a:spcBef>
        <a:buSzPct val="90000"/>
        <a:buFont typeface="Wingdings" pitchFamily="2" charset="2"/>
        <a:buNone/>
        <a:tabLst>
          <a:tab pos="642483" algn="l"/>
        </a:tabLst>
        <a:defRPr sz="2038" kern="1200">
          <a:solidFill>
            <a:schemeClr val="tx1">
              <a:lumMod val="75000"/>
            </a:schemeClr>
          </a:solidFill>
          <a:latin typeface="+mn-lt"/>
          <a:ea typeface="+mn-ea"/>
          <a:cs typeface="+mn-cs"/>
        </a:defRPr>
      </a:lvl2pPr>
      <a:lvl3pPr marL="241640" indent="-241640" algn="l" defTabSz="932128" rtl="0" eaLnBrk="1" latinLnBrk="0" hangingPunct="1">
        <a:lnSpc>
          <a:spcPct val="90000"/>
        </a:lnSpc>
        <a:spcBef>
          <a:spcPct val="20000"/>
        </a:spcBef>
        <a:buSzPct val="90000"/>
        <a:buFont typeface="Wingdings" pitchFamily="2" charset="2"/>
        <a:buChar char="§"/>
        <a:defRPr sz="2038" kern="1200">
          <a:solidFill>
            <a:schemeClr val="tx1">
              <a:lumMod val="75000"/>
            </a:schemeClr>
          </a:solidFill>
          <a:latin typeface="+mn-lt"/>
          <a:ea typeface="+mn-ea"/>
          <a:cs typeface="+mn-cs"/>
        </a:defRPr>
      </a:lvl3pPr>
      <a:lvl4pPr marL="1511531" indent="-228186" algn="l" defTabSz="932128" rtl="0" eaLnBrk="1" latinLnBrk="0" hangingPunct="1">
        <a:lnSpc>
          <a:spcPct val="90000"/>
        </a:lnSpc>
        <a:spcBef>
          <a:spcPct val="20000"/>
        </a:spcBef>
        <a:buSzPct val="90000"/>
        <a:buFont typeface="Wingdings" pitchFamily="2" charset="2"/>
        <a:buChar char="§"/>
        <a:tabLst>
          <a:tab pos="932165" algn="l"/>
        </a:tabLst>
        <a:defRPr sz="203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46191" indent="-234661" algn="l" defTabSz="932128" rtl="0" eaLnBrk="1" latinLnBrk="0" hangingPunct="1">
        <a:lnSpc>
          <a:spcPct val="90000"/>
        </a:lnSpc>
        <a:spcBef>
          <a:spcPct val="20000"/>
        </a:spcBef>
        <a:buSzPct val="90000"/>
        <a:buFont typeface="Wingdings" pitchFamily="2" charset="2"/>
        <a:buChar char="§"/>
        <a:defRPr sz="203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3351" indent="-233032" algn="l" defTabSz="932128" rtl="0" eaLnBrk="1" latinLnBrk="0" hangingPunct="1">
        <a:spcBef>
          <a:spcPct val="20000"/>
        </a:spcBef>
        <a:buFont typeface="Arial" pitchFamily="34" charset="0"/>
        <a:buChar char="•"/>
        <a:defRPr sz="2038" kern="1200">
          <a:solidFill>
            <a:schemeClr val="tx1"/>
          </a:solidFill>
          <a:latin typeface="+mn-lt"/>
          <a:ea typeface="+mn-ea"/>
          <a:cs typeface="+mn-cs"/>
        </a:defRPr>
      </a:lvl6pPr>
      <a:lvl7pPr marL="3029416" indent="-233032" algn="l" defTabSz="932128" rtl="0" eaLnBrk="1" latinLnBrk="0" hangingPunct="1">
        <a:spcBef>
          <a:spcPct val="20000"/>
        </a:spcBef>
        <a:buFont typeface="Arial" pitchFamily="34" charset="0"/>
        <a:buChar char="•"/>
        <a:defRPr sz="2038" kern="1200">
          <a:solidFill>
            <a:schemeClr val="tx1"/>
          </a:solidFill>
          <a:latin typeface="+mn-lt"/>
          <a:ea typeface="+mn-ea"/>
          <a:cs typeface="+mn-cs"/>
        </a:defRPr>
      </a:lvl7pPr>
      <a:lvl8pPr marL="3495479" indent="-233032" algn="l" defTabSz="932128" rtl="0" eaLnBrk="1" latinLnBrk="0" hangingPunct="1">
        <a:spcBef>
          <a:spcPct val="20000"/>
        </a:spcBef>
        <a:buFont typeface="Arial" pitchFamily="34" charset="0"/>
        <a:buChar char="•"/>
        <a:defRPr sz="2038" kern="1200">
          <a:solidFill>
            <a:schemeClr val="tx1"/>
          </a:solidFill>
          <a:latin typeface="+mn-lt"/>
          <a:ea typeface="+mn-ea"/>
          <a:cs typeface="+mn-cs"/>
        </a:defRPr>
      </a:lvl8pPr>
      <a:lvl9pPr marL="3961543" indent="-233032" algn="l" defTabSz="932128" rtl="0" eaLnBrk="1" latinLnBrk="0" hangingPunct="1">
        <a:spcBef>
          <a:spcPct val="20000"/>
        </a:spcBef>
        <a:buFont typeface="Arial" pitchFamily="34" charset="0"/>
        <a:buChar char="•"/>
        <a:defRPr sz="2038" kern="1200">
          <a:solidFill>
            <a:schemeClr val="tx1"/>
          </a:solidFill>
          <a:latin typeface="+mn-lt"/>
          <a:ea typeface="+mn-ea"/>
          <a:cs typeface="+mn-cs"/>
        </a:defRPr>
      </a:lvl9pPr>
    </p:bodyStyle>
    <p:otherStyle>
      <a:defPPr>
        <a:defRPr lang="en-US"/>
      </a:defPPr>
      <a:lvl1pPr marL="0" algn="l" defTabSz="932128" rtl="0" eaLnBrk="1" latinLnBrk="0" hangingPunct="1">
        <a:defRPr sz="1903" kern="1200">
          <a:solidFill>
            <a:schemeClr val="tx1"/>
          </a:solidFill>
          <a:latin typeface="+mn-lt"/>
          <a:ea typeface="+mn-ea"/>
          <a:cs typeface="+mn-cs"/>
        </a:defRPr>
      </a:lvl1pPr>
      <a:lvl2pPr marL="466064" algn="l" defTabSz="932128" rtl="0" eaLnBrk="1" latinLnBrk="0" hangingPunct="1">
        <a:defRPr sz="1903" kern="1200">
          <a:solidFill>
            <a:schemeClr val="tx1"/>
          </a:solidFill>
          <a:latin typeface="+mn-lt"/>
          <a:ea typeface="+mn-ea"/>
          <a:cs typeface="+mn-cs"/>
        </a:defRPr>
      </a:lvl2pPr>
      <a:lvl3pPr marL="932128" algn="l" defTabSz="932128" rtl="0" eaLnBrk="1" latinLnBrk="0" hangingPunct="1">
        <a:defRPr sz="1903" kern="1200">
          <a:solidFill>
            <a:schemeClr val="tx1"/>
          </a:solidFill>
          <a:latin typeface="+mn-lt"/>
          <a:ea typeface="+mn-ea"/>
          <a:cs typeface="+mn-cs"/>
        </a:defRPr>
      </a:lvl3pPr>
      <a:lvl4pPr marL="1398191" algn="l" defTabSz="932128" rtl="0" eaLnBrk="1" latinLnBrk="0" hangingPunct="1">
        <a:defRPr sz="1903" kern="1200">
          <a:solidFill>
            <a:schemeClr val="tx1"/>
          </a:solidFill>
          <a:latin typeface="+mn-lt"/>
          <a:ea typeface="+mn-ea"/>
          <a:cs typeface="+mn-cs"/>
        </a:defRPr>
      </a:lvl4pPr>
      <a:lvl5pPr marL="1864255" algn="l" defTabSz="932128" rtl="0" eaLnBrk="1" latinLnBrk="0" hangingPunct="1">
        <a:defRPr sz="1903" kern="1200">
          <a:solidFill>
            <a:schemeClr val="tx1"/>
          </a:solidFill>
          <a:latin typeface="+mn-lt"/>
          <a:ea typeface="+mn-ea"/>
          <a:cs typeface="+mn-cs"/>
        </a:defRPr>
      </a:lvl5pPr>
      <a:lvl6pPr marL="2330319" algn="l" defTabSz="932128" rtl="0" eaLnBrk="1" latinLnBrk="0" hangingPunct="1">
        <a:defRPr sz="1903" kern="1200">
          <a:solidFill>
            <a:schemeClr val="tx1"/>
          </a:solidFill>
          <a:latin typeface="+mn-lt"/>
          <a:ea typeface="+mn-ea"/>
          <a:cs typeface="+mn-cs"/>
        </a:defRPr>
      </a:lvl6pPr>
      <a:lvl7pPr marL="2796383" algn="l" defTabSz="932128" rtl="0" eaLnBrk="1" latinLnBrk="0" hangingPunct="1">
        <a:defRPr sz="1903" kern="1200">
          <a:solidFill>
            <a:schemeClr val="tx1"/>
          </a:solidFill>
          <a:latin typeface="+mn-lt"/>
          <a:ea typeface="+mn-ea"/>
          <a:cs typeface="+mn-cs"/>
        </a:defRPr>
      </a:lvl7pPr>
      <a:lvl8pPr marL="3262447" algn="l" defTabSz="932128" rtl="0" eaLnBrk="1" latinLnBrk="0" hangingPunct="1">
        <a:defRPr sz="1903" kern="1200">
          <a:solidFill>
            <a:schemeClr val="tx1"/>
          </a:solidFill>
          <a:latin typeface="+mn-lt"/>
          <a:ea typeface="+mn-ea"/>
          <a:cs typeface="+mn-cs"/>
        </a:defRPr>
      </a:lvl8pPr>
      <a:lvl9pPr marL="3728511" algn="l" defTabSz="932128" rtl="0" eaLnBrk="1" latinLnBrk="0" hangingPunct="1">
        <a:defRPr sz="190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65">
          <p15:clr>
            <a:srgbClr val="F26B43"/>
          </p15:clr>
        </p15:guide>
        <p15:guide id="2" orient="horz" pos="1847">
          <p15:clr>
            <a:srgbClr val="F26B43"/>
          </p15:clr>
        </p15:guide>
        <p15:guide id="3" orient="horz" pos="2890">
          <p15:clr>
            <a:srgbClr val="F26B43"/>
          </p15:clr>
        </p15:guide>
        <p15:guide id="4" orient="horz" pos="123">
          <p15:clr>
            <a:srgbClr val="F26B43"/>
          </p15:clr>
        </p15:guide>
        <p15:guide id="5" pos="295">
          <p15:clr>
            <a:srgbClr val="F26B43"/>
          </p15:clr>
        </p15:guide>
        <p15:guide id="6" orient="horz" pos="1892">
          <p15:clr>
            <a:srgbClr val="F26B43"/>
          </p15:clr>
        </p15:guide>
        <p15:guide id="7" pos="1338">
          <p15:clr>
            <a:srgbClr val="F26B43"/>
          </p15:clr>
        </p15:guide>
        <p15:guide id="8" pos="1292">
          <p15:clr>
            <a:srgbClr val="F26B43"/>
          </p15:clr>
        </p15:guide>
        <p15:guide id="9" pos="2336">
          <p15:clr>
            <a:srgbClr val="F26B43"/>
          </p15:clr>
        </p15:guide>
        <p15:guide id="10" pos="2381">
          <p15:clr>
            <a:srgbClr val="F26B43"/>
          </p15:clr>
        </p15:guide>
        <p15:guide id="11" orient="horz" pos="849">
          <p15:clr>
            <a:srgbClr val="F26B43"/>
          </p15:clr>
        </p15:guide>
        <p15:guide id="12" pos="2880">
          <p15:clr>
            <a:srgbClr val="F26B43"/>
          </p15:clr>
        </p15:guide>
        <p15:guide id="13" pos="4422">
          <p15:clr>
            <a:srgbClr val="F26B43"/>
          </p15:clr>
        </p15:guide>
        <p15:guide id="14" pos="3424">
          <p15:clr>
            <a:srgbClr val="F26B43"/>
          </p15:clr>
        </p15:guide>
        <p15:guide id="15" pos="3379">
          <p15:clr>
            <a:srgbClr val="F26B43"/>
          </p15:clr>
        </p15:guide>
        <p15:guide id="16" pos="446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2"/>
            <a:ext cx="11375537" cy="772203"/>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42"/>
            <a:ext cx="11375535" cy="24839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5823076"/>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7" r:id="rId8"/>
    <p:sldLayoutId id="2147484428" r:id="rId9"/>
  </p:sldLayoutIdLst>
  <p:transition>
    <p:fade/>
  </p:transition>
  <p:timing>
    <p:tnLst>
      <p:par>
        <p:cTn id="1" dur="indefinite" restart="never" nodeType="tmRoot"/>
      </p:par>
    </p:tnLst>
  </p:timing>
  <p:txStyles>
    <p:titleStyle>
      <a:lvl1pPr algn="l" defTabSz="1131932" rtl="0" eaLnBrk="1" latinLnBrk="0" hangingPunct="1">
        <a:lnSpc>
          <a:spcPct val="90000"/>
        </a:lnSpc>
        <a:spcBef>
          <a:spcPct val="0"/>
        </a:spcBef>
        <a:buNone/>
        <a:defRPr lang="en-US" sz="5608" b="0" kern="1200" cap="none" spc="-123"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69912" indent="-569912" algn="l" defTabSz="1131932" rtl="0" eaLnBrk="1" latinLnBrk="0" hangingPunct="1">
        <a:lnSpc>
          <a:spcPct val="90000"/>
        </a:lnSpc>
        <a:spcBef>
          <a:spcPct val="20000"/>
        </a:spcBef>
        <a:buSzPct val="90000"/>
        <a:buFontTx/>
        <a:buBlip>
          <a:blip r:embed="rId11"/>
        </a:buBlip>
        <a:defRPr sz="3977" kern="1200">
          <a:gradFill>
            <a:gsLst>
              <a:gs pos="0">
                <a:schemeClr val="tx1"/>
              </a:gs>
              <a:gs pos="86000">
                <a:schemeClr val="tx1"/>
              </a:gs>
            </a:gsLst>
            <a:lin ang="5400000" scaled="0"/>
          </a:gradFill>
          <a:latin typeface="Segoe Light" charset="0"/>
          <a:ea typeface="+mn-ea"/>
          <a:cs typeface="+mn-cs"/>
        </a:defRPr>
      </a:lvl1pPr>
      <a:lvl2pPr marL="1059254" indent="-489342" algn="l" defTabSz="1131932" rtl="0" eaLnBrk="1" latinLnBrk="0" hangingPunct="1">
        <a:lnSpc>
          <a:spcPct val="90000"/>
        </a:lnSpc>
        <a:spcBef>
          <a:spcPct val="20000"/>
        </a:spcBef>
        <a:buSzPct val="90000"/>
        <a:buFontTx/>
        <a:buBlip>
          <a:blip r:embed="rId12"/>
        </a:buBlip>
        <a:defRPr sz="3569" kern="1200">
          <a:gradFill>
            <a:gsLst>
              <a:gs pos="0">
                <a:schemeClr val="tx1"/>
              </a:gs>
              <a:gs pos="86000">
                <a:schemeClr val="tx1"/>
              </a:gs>
            </a:gsLst>
            <a:lin ang="5400000" scaled="0"/>
          </a:gradFill>
          <a:latin typeface="Segoe Light" charset="0"/>
          <a:ea typeface="+mn-ea"/>
          <a:cs typeface="+mn-cs"/>
        </a:defRPr>
      </a:lvl2pPr>
      <a:lvl3pPr marL="1558426" indent="-499168" algn="l" defTabSz="1131932" rtl="0" eaLnBrk="1" latinLnBrk="0" hangingPunct="1">
        <a:lnSpc>
          <a:spcPct val="90000"/>
        </a:lnSpc>
        <a:spcBef>
          <a:spcPct val="20000"/>
        </a:spcBef>
        <a:buSzPct val="90000"/>
        <a:buFontTx/>
        <a:buBlip>
          <a:blip r:embed="rId12"/>
        </a:buBlip>
        <a:defRPr sz="2957" kern="1200">
          <a:gradFill>
            <a:gsLst>
              <a:gs pos="0">
                <a:schemeClr val="tx1"/>
              </a:gs>
              <a:gs pos="86000">
                <a:schemeClr val="tx1"/>
              </a:gs>
            </a:gsLst>
            <a:lin ang="5400000" scaled="0"/>
          </a:gradFill>
          <a:latin typeface="Segoe Light" charset="0"/>
          <a:ea typeface="+mn-ea"/>
          <a:cs typeface="+mn-cs"/>
        </a:defRPr>
      </a:lvl3pPr>
      <a:lvl4pPr marL="1986848" indent="-428419" algn="l" defTabSz="1131932" rtl="0" eaLnBrk="1" latinLnBrk="0" hangingPunct="1">
        <a:lnSpc>
          <a:spcPct val="90000"/>
        </a:lnSpc>
        <a:spcBef>
          <a:spcPct val="20000"/>
        </a:spcBef>
        <a:buSzPct val="90000"/>
        <a:buFontTx/>
        <a:buBlip>
          <a:blip r:embed="rId12"/>
        </a:buBlip>
        <a:defRPr sz="2447" kern="1200">
          <a:gradFill>
            <a:gsLst>
              <a:gs pos="0">
                <a:schemeClr val="tx1"/>
              </a:gs>
              <a:gs pos="86000">
                <a:schemeClr val="tx1"/>
              </a:gs>
            </a:gsLst>
            <a:lin ang="5400000" scaled="0"/>
          </a:gradFill>
          <a:latin typeface="Segoe Light" charset="0"/>
          <a:ea typeface="+mn-ea"/>
          <a:cs typeface="+mn-cs"/>
        </a:defRPr>
      </a:lvl4pPr>
      <a:lvl5pPr marL="2403475" indent="-416628" algn="l" defTabSz="1131932" rtl="0" eaLnBrk="1" latinLnBrk="0" hangingPunct="1">
        <a:lnSpc>
          <a:spcPct val="90000"/>
        </a:lnSpc>
        <a:spcBef>
          <a:spcPct val="20000"/>
        </a:spcBef>
        <a:buSzPct val="90000"/>
        <a:buFontTx/>
        <a:buBlip>
          <a:blip r:embed="rId12"/>
        </a:buBlip>
        <a:defRPr sz="2447" kern="1200">
          <a:gradFill>
            <a:gsLst>
              <a:gs pos="0">
                <a:schemeClr val="tx1"/>
              </a:gs>
              <a:gs pos="86000">
                <a:schemeClr val="tx1"/>
              </a:gs>
            </a:gsLst>
            <a:lin ang="5400000" scaled="0"/>
          </a:gradFill>
          <a:latin typeface="Segoe Light" charset="0"/>
          <a:ea typeface="+mn-ea"/>
          <a:cs typeface="+mn-cs"/>
        </a:defRPr>
      </a:lvl5pPr>
      <a:lvl6pPr marL="3112797" indent="-282978" algn="l" defTabSz="1131932" rtl="0" eaLnBrk="1" latinLnBrk="0" hangingPunct="1">
        <a:spcBef>
          <a:spcPct val="20000"/>
        </a:spcBef>
        <a:buFont typeface="Arial" pitchFamily="34" charset="0"/>
        <a:buChar char="•"/>
        <a:defRPr sz="2447" kern="1200">
          <a:solidFill>
            <a:schemeClr val="tx1"/>
          </a:solidFill>
          <a:latin typeface="+mn-lt"/>
          <a:ea typeface="+mn-ea"/>
          <a:cs typeface="+mn-cs"/>
        </a:defRPr>
      </a:lvl6pPr>
      <a:lvl7pPr marL="3678763" indent="-282978" algn="l" defTabSz="1131932" rtl="0" eaLnBrk="1" latinLnBrk="0" hangingPunct="1">
        <a:spcBef>
          <a:spcPct val="20000"/>
        </a:spcBef>
        <a:buFont typeface="Arial" pitchFamily="34" charset="0"/>
        <a:buChar char="•"/>
        <a:defRPr sz="2447" kern="1200">
          <a:solidFill>
            <a:schemeClr val="tx1"/>
          </a:solidFill>
          <a:latin typeface="+mn-lt"/>
          <a:ea typeface="+mn-ea"/>
          <a:cs typeface="+mn-cs"/>
        </a:defRPr>
      </a:lvl7pPr>
      <a:lvl8pPr marL="4244729" indent="-282978" algn="l" defTabSz="1131932" rtl="0" eaLnBrk="1" latinLnBrk="0" hangingPunct="1">
        <a:spcBef>
          <a:spcPct val="20000"/>
        </a:spcBef>
        <a:buFont typeface="Arial" pitchFamily="34" charset="0"/>
        <a:buChar char="•"/>
        <a:defRPr sz="2447" kern="1200">
          <a:solidFill>
            <a:schemeClr val="tx1"/>
          </a:solidFill>
          <a:latin typeface="+mn-lt"/>
          <a:ea typeface="+mn-ea"/>
          <a:cs typeface="+mn-cs"/>
        </a:defRPr>
      </a:lvl8pPr>
      <a:lvl9pPr marL="4810693" indent="-282978" algn="l" defTabSz="1131932" rtl="0" eaLnBrk="1" latinLnBrk="0" hangingPunct="1">
        <a:spcBef>
          <a:spcPct val="20000"/>
        </a:spcBef>
        <a:buFont typeface="Arial" pitchFamily="34" charset="0"/>
        <a:buChar char="•"/>
        <a:defRPr sz="2447" kern="1200">
          <a:solidFill>
            <a:schemeClr val="tx1"/>
          </a:solidFill>
          <a:latin typeface="+mn-lt"/>
          <a:ea typeface="+mn-ea"/>
          <a:cs typeface="+mn-cs"/>
        </a:defRPr>
      </a:lvl9pPr>
    </p:bodyStyle>
    <p:otherStyle>
      <a:defPPr>
        <a:defRPr lang="en-US"/>
      </a:defPPr>
      <a:lvl1pPr marL="0" algn="l" defTabSz="1131932" rtl="0" eaLnBrk="1" latinLnBrk="0" hangingPunct="1">
        <a:defRPr sz="2141" kern="1200">
          <a:solidFill>
            <a:schemeClr val="tx1"/>
          </a:solidFill>
          <a:latin typeface="+mn-lt"/>
          <a:ea typeface="+mn-ea"/>
          <a:cs typeface="+mn-cs"/>
        </a:defRPr>
      </a:lvl1pPr>
      <a:lvl2pPr marL="565965" algn="l" defTabSz="1131932" rtl="0" eaLnBrk="1" latinLnBrk="0" hangingPunct="1">
        <a:defRPr sz="2141" kern="1200">
          <a:solidFill>
            <a:schemeClr val="tx1"/>
          </a:solidFill>
          <a:latin typeface="+mn-lt"/>
          <a:ea typeface="+mn-ea"/>
          <a:cs typeface="+mn-cs"/>
        </a:defRPr>
      </a:lvl2pPr>
      <a:lvl3pPr marL="1131932" algn="l" defTabSz="1131932" rtl="0" eaLnBrk="1" latinLnBrk="0" hangingPunct="1">
        <a:defRPr sz="2141" kern="1200">
          <a:solidFill>
            <a:schemeClr val="tx1"/>
          </a:solidFill>
          <a:latin typeface="+mn-lt"/>
          <a:ea typeface="+mn-ea"/>
          <a:cs typeface="+mn-cs"/>
        </a:defRPr>
      </a:lvl3pPr>
      <a:lvl4pPr marL="1697891" algn="l" defTabSz="1131932" rtl="0" eaLnBrk="1" latinLnBrk="0" hangingPunct="1">
        <a:defRPr sz="2141" kern="1200">
          <a:solidFill>
            <a:schemeClr val="tx1"/>
          </a:solidFill>
          <a:latin typeface="+mn-lt"/>
          <a:ea typeface="+mn-ea"/>
          <a:cs typeface="+mn-cs"/>
        </a:defRPr>
      </a:lvl4pPr>
      <a:lvl5pPr marL="2263854" algn="l" defTabSz="1131932" rtl="0" eaLnBrk="1" latinLnBrk="0" hangingPunct="1">
        <a:defRPr sz="2141" kern="1200">
          <a:solidFill>
            <a:schemeClr val="tx1"/>
          </a:solidFill>
          <a:latin typeface="+mn-lt"/>
          <a:ea typeface="+mn-ea"/>
          <a:cs typeface="+mn-cs"/>
        </a:defRPr>
      </a:lvl5pPr>
      <a:lvl6pPr marL="2829824" algn="l" defTabSz="1131932" rtl="0" eaLnBrk="1" latinLnBrk="0" hangingPunct="1">
        <a:defRPr sz="2141" kern="1200">
          <a:solidFill>
            <a:schemeClr val="tx1"/>
          </a:solidFill>
          <a:latin typeface="+mn-lt"/>
          <a:ea typeface="+mn-ea"/>
          <a:cs typeface="+mn-cs"/>
        </a:defRPr>
      </a:lvl6pPr>
      <a:lvl7pPr marL="3395781" algn="l" defTabSz="1131932" rtl="0" eaLnBrk="1" latinLnBrk="0" hangingPunct="1">
        <a:defRPr sz="2141" kern="1200">
          <a:solidFill>
            <a:schemeClr val="tx1"/>
          </a:solidFill>
          <a:latin typeface="+mn-lt"/>
          <a:ea typeface="+mn-ea"/>
          <a:cs typeface="+mn-cs"/>
        </a:defRPr>
      </a:lvl7pPr>
      <a:lvl8pPr marL="3961746" algn="l" defTabSz="1131932" rtl="0" eaLnBrk="1" latinLnBrk="0" hangingPunct="1">
        <a:defRPr sz="2141" kern="1200">
          <a:solidFill>
            <a:schemeClr val="tx1"/>
          </a:solidFill>
          <a:latin typeface="+mn-lt"/>
          <a:ea typeface="+mn-ea"/>
          <a:cs typeface="+mn-cs"/>
        </a:defRPr>
      </a:lvl8pPr>
      <a:lvl9pPr marL="4527708" algn="l" defTabSz="1131932" rtl="0" eaLnBrk="1" latinLnBrk="0" hangingPunct="1">
        <a:defRPr sz="214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2"/>
            <a:ext cx="11375537" cy="762609"/>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29662" y="1476629"/>
            <a:ext cx="11375535" cy="248397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68692445"/>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Lst>
  <p:transition>
    <p:fade/>
  </p:transition>
  <p:timing>
    <p:tnLst>
      <p:par>
        <p:cTn id="1" dur="indefinite" restart="never" nodeType="tmRoot"/>
      </p:par>
    </p:tnLst>
  </p:timing>
  <p:txStyles>
    <p:titleStyle>
      <a:lvl1pPr algn="l" defTabSz="1132725" rtl="0" eaLnBrk="1" latinLnBrk="0" hangingPunct="1">
        <a:lnSpc>
          <a:spcPct val="90000"/>
        </a:lnSpc>
        <a:spcBef>
          <a:spcPct val="0"/>
        </a:spcBef>
        <a:buNone/>
        <a:defRPr lang="en-US" sz="5506" b="0" kern="1200" cap="none" spc="-123"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70317" indent="-570317" algn="l" defTabSz="1132725" rtl="0" eaLnBrk="1" latinLnBrk="0" hangingPunct="1">
        <a:lnSpc>
          <a:spcPct val="90000"/>
        </a:lnSpc>
        <a:spcBef>
          <a:spcPct val="20000"/>
        </a:spcBef>
        <a:buSzPct val="90000"/>
        <a:buFontTx/>
        <a:buBlip>
          <a:blip r:embed="rId12"/>
        </a:buBlip>
        <a:defRPr sz="3977" kern="1200">
          <a:gradFill>
            <a:gsLst>
              <a:gs pos="0">
                <a:schemeClr val="tx1"/>
              </a:gs>
              <a:gs pos="86000">
                <a:schemeClr val="tx1"/>
              </a:gs>
            </a:gsLst>
            <a:lin ang="5400000" scaled="0"/>
          </a:gradFill>
          <a:latin typeface="Segoe Light" charset="0"/>
          <a:ea typeface="+mn-ea"/>
          <a:cs typeface="+mn-cs"/>
        </a:defRPr>
      </a:lvl1pPr>
      <a:lvl2pPr marL="1060003" indent="-489685" algn="l" defTabSz="1132725" rtl="0" eaLnBrk="1" latinLnBrk="0" hangingPunct="1">
        <a:lnSpc>
          <a:spcPct val="90000"/>
        </a:lnSpc>
        <a:spcBef>
          <a:spcPct val="20000"/>
        </a:spcBef>
        <a:buSzPct val="90000"/>
        <a:buFontTx/>
        <a:buBlip>
          <a:blip r:embed="rId13"/>
        </a:buBlip>
        <a:defRPr sz="3569" kern="1200">
          <a:gradFill>
            <a:gsLst>
              <a:gs pos="0">
                <a:schemeClr val="tx1"/>
              </a:gs>
              <a:gs pos="86000">
                <a:schemeClr val="tx1"/>
              </a:gs>
            </a:gsLst>
            <a:lin ang="5400000" scaled="0"/>
          </a:gradFill>
          <a:latin typeface="Segoe Light" charset="0"/>
          <a:ea typeface="+mn-ea"/>
          <a:cs typeface="+mn-cs"/>
        </a:defRPr>
      </a:lvl2pPr>
      <a:lvl3pPr marL="1559522" indent="-499517" algn="l" defTabSz="1132725" rtl="0" eaLnBrk="1" latinLnBrk="0" hangingPunct="1">
        <a:lnSpc>
          <a:spcPct val="90000"/>
        </a:lnSpc>
        <a:spcBef>
          <a:spcPct val="20000"/>
        </a:spcBef>
        <a:buSzPct val="90000"/>
        <a:buFontTx/>
        <a:buBlip>
          <a:blip r:embed="rId13"/>
        </a:buBlip>
        <a:defRPr sz="2957" kern="1200">
          <a:gradFill>
            <a:gsLst>
              <a:gs pos="0">
                <a:schemeClr val="tx1"/>
              </a:gs>
              <a:gs pos="86000">
                <a:schemeClr val="tx1"/>
              </a:gs>
            </a:gsLst>
            <a:lin ang="5400000" scaled="0"/>
          </a:gradFill>
          <a:latin typeface="Segoe Light" charset="0"/>
          <a:ea typeface="+mn-ea"/>
          <a:cs typeface="+mn-cs"/>
        </a:defRPr>
      </a:lvl3pPr>
      <a:lvl4pPr marL="1988244" indent="-428720" algn="l" defTabSz="1132725" rtl="0" eaLnBrk="1" latinLnBrk="0" hangingPunct="1">
        <a:lnSpc>
          <a:spcPct val="90000"/>
        </a:lnSpc>
        <a:spcBef>
          <a:spcPct val="20000"/>
        </a:spcBef>
        <a:buSzPct val="90000"/>
        <a:buFontTx/>
        <a:buBlip>
          <a:blip r:embed="rId13"/>
        </a:buBlip>
        <a:defRPr sz="2447" kern="1200">
          <a:gradFill>
            <a:gsLst>
              <a:gs pos="0">
                <a:schemeClr val="tx1"/>
              </a:gs>
              <a:gs pos="86000">
                <a:schemeClr val="tx1"/>
              </a:gs>
            </a:gsLst>
            <a:lin ang="5400000" scaled="0"/>
          </a:gradFill>
          <a:latin typeface="Segoe Light" charset="0"/>
          <a:ea typeface="+mn-ea"/>
          <a:cs typeface="+mn-cs"/>
        </a:defRPr>
      </a:lvl4pPr>
      <a:lvl5pPr marL="2405164" indent="-416922" algn="l" defTabSz="1132725" rtl="0" eaLnBrk="1" latinLnBrk="0" hangingPunct="1">
        <a:lnSpc>
          <a:spcPct val="90000"/>
        </a:lnSpc>
        <a:spcBef>
          <a:spcPct val="20000"/>
        </a:spcBef>
        <a:buSzPct val="90000"/>
        <a:buFontTx/>
        <a:buBlip>
          <a:blip r:embed="rId13"/>
        </a:buBlip>
        <a:defRPr sz="2447" kern="1200">
          <a:gradFill>
            <a:gsLst>
              <a:gs pos="0">
                <a:schemeClr val="tx1"/>
              </a:gs>
              <a:gs pos="86000">
                <a:schemeClr val="tx1"/>
              </a:gs>
            </a:gsLst>
            <a:lin ang="5400000" scaled="0"/>
          </a:gradFill>
          <a:latin typeface="Segoe Light" charset="0"/>
          <a:ea typeface="+mn-ea"/>
          <a:cs typeface="+mn-cs"/>
        </a:defRPr>
      </a:lvl5pPr>
      <a:lvl6pPr marL="3114985"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6pPr>
      <a:lvl7pPr marL="3681348"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7pPr>
      <a:lvl8pPr marL="4247707"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8pPr>
      <a:lvl9pPr marL="4814068" indent="-283179" algn="l" defTabSz="1132725" rtl="0" eaLnBrk="1" latinLnBrk="0" hangingPunct="1">
        <a:spcBef>
          <a:spcPct val="20000"/>
        </a:spcBef>
        <a:buFont typeface="Arial" pitchFamily="34" charset="0"/>
        <a:buChar char="•"/>
        <a:defRPr sz="2447" kern="1200">
          <a:solidFill>
            <a:schemeClr val="tx1"/>
          </a:solidFill>
          <a:latin typeface="+mn-lt"/>
          <a:ea typeface="+mn-ea"/>
          <a:cs typeface="+mn-cs"/>
        </a:defRPr>
      </a:lvl9pPr>
    </p:bodyStyle>
    <p:otherStyle>
      <a:defPPr>
        <a:defRPr lang="en-US"/>
      </a:defPPr>
      <a:lvl1pPr marL="0" algn="l" defTabSz="1132725" rtl="0" eaLnBrk="1" latinLnBrk="0" hangingPunct="1">
        <a:defRPr sz="2141" kern="1200">
          <a:solidFill>
            <a:schemeClr val="tx1"/>
          </a:solidFill>
          <a:latin typeface="+mn-lt"/>
          <a:ea typeface="+mn-ea"/>
          <a:cs typeface="+mn-cs"/>
        </a:defRPr>
      </a:lvl1pPr>
      <a:lvl2pPr marL="566361" algn="l" defTabSz="1132725" rtl="0" eaLnBrk="1" latinLnBrk="0" hangingPunct="1">
        <a:defRPr sz="2141" kern="1200">
          <a:solidFill>
            <a:schemeClr val="tx1"/>
          </a:solidFill>
          <a:latin typeface="+mn-lt"/>
          <a:ea typeface="+mn-ea"/>
          <a:cs typeface="+mn-cs"/>
        </a:defRPr>
      </a:lvl2pPr>
      <a:lvl3pPr marL="1132725" algn="l" defTabSz="1132725" rtl="0" eaLnBrk="1" latinLnBrk="0" hangingPunct="1">
        <a:defRPr sz="2141" kern="1200">
          <a:solidFill>
            <a:schemeClr val="tx1"/>
          </a:solidFill>
          <a:latin typeface="+mn-lt"/>
          <a:ea typeface="+mn-ea"/>
          <a:cs typeface="+mn-cs"/>
        </a:defRPr>
      </a:lvl3pPr>
      <a:lvl4pPr marL="1699084" algn="l" defTabSz="1132725" rtl="0" eaLnBrk="1" latinLnBrk="0" hangingPunct="1">
        <a:defRPr sz="2141" kern="1200">
          <a:solidFill>
            <a:schemeClr val="tx1"/>
          </a:solidFill>
          <a:latin typeface="+mn-lt"/>
          <a:ea typeface="+mn-ea"/>
          <a:cs typeface="+mn-cs"/>
        </a:defRPr>
      </a:lvl4pPr>
      <a:lvl5pPr marL="2265443" algn="l" defTabSz="1132725" rtl="0" eaLnBrk="1" latinLnBrk="0" hangingPunct="1">
        <a:defRPr sz="2141" kern="1200">
          <a:solidFill>
            <a:schemeClr val="tx1"/>
          </a:solidFill>
          <a:latin typeface="+mn-lt"/>
          <a:ea typeface="+mn-ea"/>
          <a:cs typeface="+mn-cs"/>
        </a:defRPr>
      </a:lvl5pPr>
      <a:lvl6pPr marL="2831809" algn="l" defTabSz="1132725" rtl="0" eaLnBrk="1" latinLnBrk="0" hangingPunct="1">
        <a:defRPr sz="2141" kern="1200">
          <a:solidFill>
            <a:schemeClr val="tx1"/>
          </a:solidFill>
          <a:latin typeface="+mn-lt"/>
          <a:ea typeface="+mn-ea"/>
          <a:cs typeface="+mn-cs"/>
        </a:defRPr>
      </a:lvl6pPr>
      <a:lvl7pPr marL="3398166" algn="l" defTabSz="1132725" rtl="0" eaLnBrk="1" latinLnBrk="0" hangingPunct="1">
        <a:defRPr sz="2141" kern="1200">
          <a:solidFill>
            <a:schemeClr val="tx1"/>
          </a:solidFill>
          <a:latin typeface="+mn-lt"/>
          <a:ea typeface="+mn-ea"/>
          <a:cs typeface="+mn-cs"/>
        </a:defRPr>
      </a:lvl7pPr>
      <a:lvl8pPr marL="3964527" algn="l" defTabSz="1132725" rtl="0" eaLnBrk="1" latinLnBrk="0" hangingPunct="1">
        <a:defRPr sz="2141" kern="1200">
          <a:solidFill>
            <a:schemeClr val="tx1"/>
          </a:solidFill>
          <a:latin typeface="+mn-lt"/>
          <a:ea typeface="+mn-ea"/>
          <a:cs typeface="+mn-cs"/>
        </a:defRPr>
      </a:lvl8pPr>
      <a:lvl9pPr marL="4530887" algn="l" defTabSz="1132725" rtl="0" eaLnBrk="1" latinLnBrk="0" hangingPunct="1">
        <a:defRPr sz="21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7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hyperlink" Target="http://simontcousins.azurewebsites.net/does-the-language-you-use-make-a-difference-revisited/" TargetMode="External"/><Relationship Id="rId2" Type="http://schemas.openxmlformats.org/officeDocument/2006/relationships/hyperlink" Target="http://www2.nationalgrid.com/uk/services/balancing-services/" TargetMode="Externa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github.com/Microsoft/visualfsharp" TargetMode="Externa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hyperlink" Target="http://fslang.uservoice.com/" TargetMode="Externa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fsprojects.github.io/VisualFSharpPowerTools/" TargetMode="Externa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hyperlink" Target="http://fsharp.org/use/ios" TargetMode="External"/><Relationship Id="rId2" Type="http://schemas.openxmlformats.org/officeDocument/2006/relationships/hyperlink" Target="http://fsharp.org/use/android" TargetMode="External"/><Relationship Id="rId1" Type="http://schemas.openxmlformats.org/officeDocument/2006/relationships/slideLayout" Target="../slideLayouts/slideLayout53.xml"/><Relationship Id="rId5" Type="http://schemas.openxmlformats.org/officeDocument/2006/relationships/hyperlink" Target="http://fsharp.org/use/mac" TargetMode="External"/><Relationship Id="rId4" Type="http://schemas.openxmlformats.org/officeDocument/2006/relationships/hyperlink" Target="http://fsharp.org/use/linux"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hyperlink" Target="http://fsprojects.github.io/Paket/" TargetMode="External"/><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3" Type="http://schemas.openxmlformats.org/officeDocument/2006/relationships/hyperlink" Target="http://fsharp.github.io/FAKE/" TargetMode="External"/><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hyperlink" Target="https://hub.docker.com/fsharp/fsharp" TargetMode="Externa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codingame.com/ide/34526758257a609602567009fbf05022ce9b21c" TargetMode="Externa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hyperlink" Target="https://wpdev.uservoice.com/forums/110705-universal-windows-platform/suggestions/9110134-f-support-in-net-native-for-uwp" TargetMode="Externa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csharp-repl.gif"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fsharp.org/" TargetMode="External"/><Relationship Id="rId2" Type="http://schemas.openxmlformats.org/officeDocument/2006/relationships/notesSlide" Target="../notesSlides/notesSlide4.xml"/><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images.google.com/url?sa=i&amp;rct=j&amp;q=pope+smoke&amp;source=images&amp;cd=&amp;cad=rja&amp;docid=6-AAhvanqEu0iM&amp;tbnid=vSew0fDk85gPiM:&amp;ved=0CAUQjRw&amp;url=http://www.ynaija.com/white-smoke-we-have-a-new-pope-its-cardinal-bergoglio-of-argentina-photos/&amp;ei=7BdCUc3vE62U0QXV34DACA&amp;bvm=bv.43287494,d.d2k&amp;psig=AFQjCNFvvEcRjWQUGBtxzd6LwqXhWIOAHA&amp;ust=1363372320578294" TargetMode="External"/><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104.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0" Type="http://schemas.openxmlformats.org/officeDocument/2006/relationships/image" Target="../media/image26.png"/><Relationship Id="rId4" Type="http://schemas.openxmlformats.org/officeDocument/2006/relationships/image" Target="../media/image21.jpeg"/><Relationship Id="rId9" Type="http://schemas.openxmlformats.org/officeDocument/2006/relationships/image" Target="../media/image2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7088" y="512897"/>
            <a:ext cx="10370927" cy="2743201"/>
          </a:xfrm>
        </p:spPr>
        <p:txBody>
          <a:bodyPr/>
          <a:lstStyle/>
          <a:p>
            <a:r>
              <a:rPr lang="en-US" dirty="0" smtClean="0"/>
              <a:t>It’s Morning Chat Time!!!</a:t>
            </a:r>
            <a:br>
              <a:rPr lang="en-US" dirty="0" smtClean="0"/>
            </a:br>
            <a:r>
              <a:rPr lang="en-US" dirty="0"/>
              <a:t>	</a:t>
            </a:r>
            <a:r>
              <a:rPr lang="en-US" dirty="0" smtClean="0"/>
              <a:t>Community </a:t>
            </a:r>
            <a:r>
              <a:rPr lang="en-US" dirty="0" smtClean="0"/>
              <a:t>to Cloud with F#</a:t>
            </a:r>
            <a:endParaRPr lang="en-US" dirty="0">
              <a:solidFill>
                <a:schemeClr val="bg1"/>
              </a:solidFill>
            </a:endParaRPr>
          </a:p>
        </p:txBody>
      </p:sp>
      <p:sp>
        <p:nvSpPr>
          <p:cNvPr id="5" name="Text Placeholder 4"/>
          <p:cNvSpPr>
            <a:spLocks noGrp="1"/>
          </p:cNvSpPr>
          <p:nvPr>
            <p:ph type="body" sz="quarter" idx="12"/>
          </p:nvPr>
        </p:nvSpPr>
        <p:spPr>
          <a:xfrm>
            <a:off x="311774" y="3044546"/>
            <a:ext cx="10134536" cy="1828007"/>
          </a:xfrm>
        </p:spPr>
        <p:txBody>
          <a:bodyPr/>
          <a:lstStyle/>
          <a:p>
            <a:r>
              <a:rPr lang="en-US" sz="2800" dirty="0" smtClean="0">
                <a:solidFill>
                  <a:schemeClr val="bg1"/>
                </a:solidFill>
              </a:rPr>
              <a:t>NDC Lond</a:t>
            </a:r>
            <a:r>
              <a:rPr lang="en-US" sz="2800" dirty="0" smtClean="0"/>
              <a:t>on 2016</a:t>
            </a:r>
          </a:p>
          <a:p>
            <a:endParaRPr lang="en-US" sz="2800" dirty="0" smtClean="0">
              <a:solidFill>
                <a:schemeClr val="bg1"/>
              </a:solidFill>
            </a:endParaRPr>
          </a:p>
          <a:p>
            <a:r>
              <a:rPr lang="en-US" sz="2800" dirty="0" smtClean="0">
                <a:solidFill>
                  <a:schemeClr val="bg1"/>
                </a:solidFill>
              </a:rPr>
              <a:t>Don Syme =@</a:t>
            </a:r>
            <a:r>
              <a:rPr lang="en-US" sz="2800" dirty="0" err="1" smtClean="0">
                <a:solidFill>
                  <a:schemeClr val="bg1"/>
                </a:solidFill>
              </a:rPr>
              <a:t>dsyme</a:t>
            </a:r>
            <a:r>
              <a:rPr lang="en-US" sz="2800" dirty="0" smtClean="0">
                <a:solidFill>
                  <a:schemeClr val="bg1"/>
                </a:solidFill>
              </a:rPr>
              <a:t> </a:t>
            </a:r>
            <a:r>
              <a:rPr lang="en-US" sz="2800" dirty="0" smtClean="0">
                <a:solidFill>
                  <a:schemeClr val="bg1"/>
                </a:solidFill>
              </a:rPr>
              <a:t>– Microsof</a:t>
            </a:r>
            <a:r>
              <a:rPr lang="en-US" sz="2800" dirty="0" smtClean="0"/>
              <a:t>t </a:t>
            </a:r>
            <a:r>
              <a:rPr lang="en-US" sz="2800" dirty="0" smtClean="0"/>
              <a:t>Research</a:t>
            </a:r>
          </a:p>
          <a:p>
            <a:endParaRPr lang="en-US" sz="2800" dirty="0" smtClean="0"/>
          </a:p>
          <a:p>
            <a:r>
              <a:rPr lang="en-US" sz="2800" dirty="0" smtClean="0"/>
              <a:t>With assistance from @</a:t>
            </a:r>
            <a:r>
              <a:rPr lang="en-US" sz="2800" dirty="0" err="1" smtClean="0"/>
              <a:t>isaac_abraham</a:t>
            </a:r>
            <a:r>
              <a:rPr lang="en-US" sz="2800" dirty="0" smtClean="0"/>
              <a:t>, @</a:t>
            </a:r>
            <a:r>
              <a:rPr lang="en-US" sz="2800" dirty="0" err="1" smtClean="0"/>
              <a:t>eiriktsarpalis</a:t>
            </a:r>
            <a:r>
              <a:rPr lang="en-US" sz="2800" dirty="0" smtClean="0"/>
              <a:t>, @</a:t>
            </a:r>
            <a:r>
              <a:rPr lang="en-US" sz="2800" dirty="0" err="1" smtClean="0"/>
              <a:t>tomaspetricek</a:t>
            </a:r>
            <a:r>
              <a:rPr lang="en-US" sz="2800" dirty="0" smtClean="0"/>
              <a:t> and many others</a:t>
            </a:r>
            <a:endParaRPr lang="en-US" sz="2800" dirty="0"/>
          </a:p>
          <a:p>
            <a:endParaRPr lang="en-US" sz="2800" dirty="0"/>
          </a:p>
          <a:p>
            <a:endParaRPr lang="en-US" sz="2800" dirty="0" smtClean="0">
              <a:solidFill>
                <a:schemeClr val="bg1"/>
              </a:solidFill>
            </a:endParaRPr>
          </a:p>
          <a:p>
            <a:endParaRPr lang="en-US" sz="2800" dirty="0" smtClean="0">
              <a:solidFill>
                <a:schemeClr val="bg1"/>
              </a:solidFill>
            </a:endParaRPr>
          </a:p>
        </p:txBody>
      </p:sp>
      <p:pic>
        <p:nvPicPr>
          <p:cNvPr id="2" name="Picture 1"/>
          <p:cNvPicPr>
            <a:picLocks noChangeAspect="1"/>
          </p:cNvPicPr>
          <p:nvPr/>
        </p:nvPicPr>
        <p:blipFill>
          <a:blip r:embed="rId2"/>
          <a:stretch>
            <a:fillRect/>
          </a:stretch>
        </p:blipFill>
        <p:spPr>
          <a:xfrm>
            <a:off x="311774" y="6032601"/>
            <a:ext cx="2305050" cy="828675"/>
          </a:xfrm>
          <a:prstGeom prst="rect">
            <a:avLst/>
          </a:prstGeom>
        </p:spPr>
      </p:pic>
      <p:pic>
        <p:nvPicPr>
          <p:cNvPr id="6" name="Picture 5"/>
          <p:cNvPicPr>
            <a:picLocks noChangeAspect="1"/>
          </p:cNvPicPr>
          <p:nvPr/>
        </p:nvPicPr>
        <p:blipFill>
          <a:blip r:embed="rId2"/>
          <a:stretch>
            <a:fillRect/>
          </a:stretch>
        </p:blipFill>
        <p:spPr>
          <a:xfrm>
            <a:off x="9765490" y="6019745"/>
            <a:ext cx="2305050" cy="828675"/>
          </a:xfrm>
          <a:prstGeom prst="rect">
            <a:avLst/>
          </a:prstGeom>
        </p:spPr>
      </p:pic>
    </p:spTree>
    <p:extLst>
      <p:ext uri="{BB962C8B-B14F-4D97-AF65-F5344CB8AC3E}">
        <p14:creationId xmlns:p14="http://schemas.microsoft.com/office/powerpoint/2010/main" val="1131580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677656"/>
          </a:xfrm>
        </p:spPr>
        <p:txBody>
          <a:bodyPr/>
          <a:lstStyle/>
          <a:p>
            <a:r>
              <a:rPr lang="en-GB" sz="6000" dirty="0"/>
              <a:t>The F</a:t>
            </a:r>
            <a:r>
              <a:rPr lang="en-GB" sz="6000" dirty="0" smtClean="0"/>
              <a:t># Community</a:t>
            </a:r>
            <a:r>
              <a:rPr lang="en-GB" sz="6000" dirty="0"/>
              <a:t/>
            </a:r>
            <a:br>
              <a:rPr lang="en-GB" sz="6000" dirty="0"/>
            </a:br>
            <a:r>
              <a:rPr lang="en-GB" sz="6000" dirty="0"/>
              <a:t/>
            </a:r>
            <a:br>
              <a:rPr lang="en-GB" sz="6000" dirty="0"/>
            </a:br>
            <a:r>
              <a:rPr lang="en-GB" sz="6000" dirty="0"/>
              <a:t>…and why </a:t>
            </a:r>
            <a:r>
              <a:rPr lang="en-GB" sz="6000" dirty="0" smtClean="0"/>
              <a:t>it is so awesome</a:t>
            </a:r>
            <a:endParaRPr lang="en-GB" sz="6000" dirty="0"/>
          </a:p>
        </p:txBody>
      </p:sp>
    </p:spTree>
    <p:extLst>
      <p:ext uri="{BB962C8B-B14F-4D97-AF65-F5344CB8AC3E}">
        <p14:creationId xmlns:p14="http://schemas.microsoft.com/office/powerpoint/2010/main" val="27893495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254469357"/>
              </p:ext>
            </p:extLst>
          </p:nvPr>
        </p:nvGraphicFramePr>
        <p:xfrm>
          <a:off x="1046349" y="1212849"/>
          <a:ext cx="10145494" cy="5438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TL;DR</a:t>
            </a:r>
            <a:endParaRPr lang="en-GB" dirty="0">
              <a:latin typeface="Segoe UI Light" panose="020B0502040204020203" pitchFamily="34" charset="0"/>
            </a:endParaRPr>
          </a:p>
        </p:txBody>
      </p:sp>
    </p:spTree>
    <p:extLst>
      <p:ext uri="{BB962C8B-B14F-4D97-AF65-F5344CB8AC3E}">
        <p14:creationId xmlns:p14="http://schemas.microsoft.com/office/powerpoint/2010/main" val="4040146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5DBDC61F-9554-4F83-A359-6FE8F2984F7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6173910-6CAB-4A25-AC9D-B4857C42D8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D3EB88B9-0AA2-4E01-A4D0-65EDC49182A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3BA32929-EE9C-4E0C-85E5-8B6344E85F5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EABEB6C-F727-47C6-9ED2-69321E699B0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FEE37CB-8353-4BE7-B437-3CC87860D94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1186CC94-DC70-4D57-A77D-37EDB4FD06E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8DF07D46-6FCE-4D78-BE30-6F59EF76CF27}"/>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C74EC330-05F3-47AC-A5BF-0DC71ACE69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201" y="233151"/>
            <a:ext cx="11154075" cy="691279"/>
          </a:xfrm>
        </p:spPr>
        <p:txBody>
          <a:bodyPr/>
          <a:lstStyle/>
          <a:p>
            <a:r>
              <a:rPr lang="en-US" sz="4895" dirty="0"/>
              <a:t>Example #1 (power company)</a:t>
            </a:r>
          </a:p>
        </p:txBody>
      </p:sp>
      <p:sp>
        <p:nvSpPr>
          <p:cNvPr id="4" name="Content Placeholder 3"/>
          <p:cNvSpPr>
            <a:spLocks noGrp="1"/>
          </p:cNvSpPr>
          <p:nvPr>
            <p:ph idx="4294967295"/>
          </p:nvPr>
        </p:nvSpPr>
        <p:spPr>
          <a:xfrm>
            <a:off x="534004" y="1477878"/>
            <a:ext cx="11366849" cy="5270301"/>
          </a:xfrm>
          <a:prstGeom prst="rect">
            <a:avLst/>
          </a:prstGeom>
        </p:spPr>
        <p:txBody>
          <a:bodyPr/>
          <a:lstStyle/>
          <a:p>
            <a:pPr marL="241640" indent="-241640"/>
            <a:r>
              <a:rPr lang="en-GB" sz="3262" b="1" dirty="0"/>
              <a:t>We have written </a:t>
            </a:r>
            <a:r>
              <a:rPr lang="en-GB" sz="3262" b="1" dirty="0">
                <a:solidFill>
                  <a:schemeClr val="tx2"/>
                </a:solidFill>
              </a:rPr>
              <a:t>an application to balance the national power generation schedule </a:t>
            </a:r>
            <a:r>
              <a:rPr lang="en-GB" sz="3262" b="1" dirty="0"/>
              <a:t>… for an energy company. </a:t>
            </a:r>
          </a:p>
          <a:p>
            <a:pPr marL="241640" indent="-241640"/>
            <a:endParaRPr lang="en-GB" sz="3262" b="1" dirty="0"/>
          </a:p>
          <a:p>
            <a:pPr marL="241640" indent="-241640"/>
            <a:r>
              <a:rPr lang="en-GB" sz="3262" b="1" dirty="0"/>
              <a:t>...</a:t>
            </a:r>
            <a:r>
              <a:rPr lang="en-GB" sz="3262" b="1" dirty="0">
                <a:solidFill>
                  <a:schemeClr val="tx2"/>
                </a:solidFill>
              </a:rPr>
              <a:t>the calculation engine was written in F#</a:t>
            </a:r>
            <a:r>
              <a:rPr lang="en-GB" sz="3262" b="1" dirty="0"/>
              <a:t>. </a:t>
            </a:r>
          </a:p>
          <a:p>
            <a:pPr marL="241640" indent="-241640"/>
            <a:endParaRPr lang="en-GB" sz="3262" b="1" dirty="0"/>
          </a:p>
          <a:p>
            <a:pPr marL="241640" indent="-241640"/>
            <a:r>
              <a:rPr lang="en-GB" sz="3262" b="1" dirty="0"/>
              <a:t>The use of F# to </a:t>
            </a:r>
            <a:r>
              <a:rPr lang="en-GB" sz="3262" b="1" dirty="0">
                <a:solidFill>
                  <a:schemeClr val="tx2"/>
                </a:solidFill>
              </a:rPr>
              <a:t>address the complexity at the heart of this application</a:t>
            </a:r>
            <a:r>
              <a:rPr lang="en-GB" sz="3262" b="1" dirty="0">
                <a:solidFill>
                  <a:srgbClr val="FFFF00"/>
                </a:solidFill>
              </a:rPr>
              <a:t> </a:t>
            </a:r>
            <a:r>
              <a:rPr lang="en-GB" sz="3262" b="1" dirty="0"/>
              <a:t>clearly demonstrates a sweet spot for the language … </a:t>
            </a:r>
            <a:r>
              <a:rPr lang="en-GB" sz="3262" b="1" dirty="0">
                <a:solidFill>
                  <a:schemeClr val="tx2"/>
                </a:solidFill>
              </a:rPr>
              <a:t>algorithmic analysis of large data sets</a:t>
            </a:r>
            <a:r>
              <a:rPr lang="en-GB" sz="3262" b="1" dirty="0"/>
              <a:t>. </a:t>
            </a:r>
          </a:p>
          <a:p>
            <a:pPr marL="241640" indent="-241640"/>
            <a:endParaRPr lang="en-GB" sz="3262" b="1" dirty="0"/>
          </a:p>
          <a:p>
            <a:pPr marL="241640" indent="-241640" algn="r"/>
            <a:r>
              <a:rPr lang="en-GB" sz="3262" b="1" dirty="0"/>
              <a:t>Simon Cousins </a:t>
            </a:r>
            <a:r>
              <a:rPr lang="en-GB" sz="3262" b="1" dirty="0" smtClean="0"/>
              <a:t>(UK Power Company)</a:t>
            </a:r>
            <a:endParaRPr lang="en-GB" sz="3262" b="1" dirty="0"/>
          </a:p>
        </p:txBody>
      </p:sp>
    </p:spTree>
    <p:extLst>
      <p:ext uri="{BB962C8B-B14F-4D97-AF65-F5344CB8AC3E}">
        <p14:creationId xmlns:p14="http://schemas.microsoft.com/office/powerpoint/2010/main" val="136509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201" y="233151"/>
            <a:ext cx="11154075" cy="691279"/>
          </a:xfrm>
        </p:spPr>
        <p:txBody>
          <a:bodyPr/>
          <a:lstStyle/>
          <a:p>
            <a:r>
              <a:rPr lang="en-US" sz="4895" dirty="0"/>
              <a:t>Example #1 (power company)</a:t>
            </a:r>
          </a:p>
        </p:txBody>
      </p:sp>
      <p:sp>
        <p:nvSpPr>
          <p:cNvPr id="3" name="Content Placeholder 2"/>
          <p:cNvSpPr>
            <a:spLocks noGrp="1"/>
          </p:cNvSpPr>
          <p:nvPr>
            <p:ph idx="4294967295"/>
          </p:nvPr>
        </p:nvSpPr>
        <p:spPr>
          <a:xfrm>
            <a:off x="403879" y="1311759"/>
            <a:ext cx="11391395" cy="5674447"/>
          </a:xfrm>
          <a:prstGeom prst="rect">
            <a:avLst/>
          </a:prstGeom>
        </p:spPr>
        <p:txBody>
          <a:bodyPr numCol="2">
            <a:noAutofit/>
          </a:bodyPr>
          <a:lstStyle/>
          <a:p>
            <a:pPr marL="483281" indent="-353830"/>
            <a:r>
              <a:rPr lang="en-GB" sz="2719" b="1" dirty="0">
                <a:solidFill>
                  <a:schemeClr val="tx2"/>
                </a:solidFill>
              </a:rPr>
              <a:t>Interoperation</a:t>
            </a:r>
            <a:r>
              <a:rPr lang="en-GB" sz="2174" dirty="0">
                <a:solidFill>
                  <a:schemeClr val="tx2"/>
                </a:solidFill>
              </a:rPr>
              <a:t> </a:t>
            </a:r>
            <a:r>
              <a:rPr lang="en-GB" sz="2174" dirty="0">
                <a:solidFill>
                  <a:schemeClr val="tx1"/>
                </a:solidFill>
              </a:rPr>
              <a:t>... </a:t>
            </a:r>
            <a:r>
              <a:rPr lang="en-GB" sz="2174" b="1" dirty="0">
                <a:solidFill>
                  <a:schemeClr val="tx1"/>
                </a:solidFill>
              </a:rPr>
              <a:t>Seamless. The C# programmer need never know</a:t>
            </a:r>
            <a:r>
              <a:rPr lang="en-GB" sz="2174" dirty="0">
                <a:solidFill>
                  <a:schemeClr val="tx1"/>
                </a:solidFill>
              </a:rPr>
              <a:t>.</a:t>
            </a:r>
          </a:p>
          <a:p>
            <a:pPr marL="483281" indent="-353830"/>
            <a:endParaRPr lang="en-GB" sz="2174" dirty="0"/>
          </a:p>
          <a:p>
            <a:pPr marL="483281" indent="-353830"/>
            <a:r>
              <a:rPr lang="en-GB" sz="2719" b="1" dirty="0" smtClean="0">
                <a:solidFill>
                  <a:schemeClr val="tx2"/>
                </a:solidFill>
              </a:rPr>
              <a:t>Strong typing</a:t>
            </a:r>
            <a:r>
              <a:rPr lang="en-GB" sz="2719" dirty="0" smtClean="0">
                <a:solidFill>
                  <a:schemeClr val="tx2"/>
                </a:solidFill>
              </a:rPr>
              <a:t> </a:t>
            </a:r>
            <a:r>
              <a:rPr lang="en-GB" sz="2174" dirty="0">
                <a:solidFill>
                  <a:schemeClr val="tx1"/>
                </a:solidFill>
              </a:rPr>
              <a:t>… a huge time saver...</a:t>
            </a:r>
            <a:r>
              <a:rPr lang="en-GB" sz="2174" b="1" dirty="0">
                <a:solidFill>
                  <a:schemeClr val="tx1"/>
                </a:solidFill>
              </a:rPr>
              <a:t>it eradicates a whole class of errors</a:t>
            </a:r>
            <a:r>
              <a:rPr lang="en-GB" sz="2174" dirty="0">
                <a:solidFill>
                  <a:schemeClr val="tx1"/>
                </a:solidFill>
              </a:rPr>
              <a:t>…</a:t>
            </a:r>
          </a:p>
          <a:p>
            <a:pPr marL="483281" indent="-353830"/>
            <a:endParaRPr lang="en-GB" sz="2174" dirty="0"/>
          </a:p>
          <a:p>
            <a:pPr marL="483281" indent="-353830"/>
            <a:r>
              <a:rPr lang="en-GB" sz="2719" b="1" dirty="0">
                <a:solidFill>
                  <a:schemeClr val="tx2"/>
                </a:solidFill>
              </a:rPr>
              <a:t>Exploratory programming</a:t>
            </a:r>
            <a:r>
              <a:rPr lang="en-GB" sz="2174" dirty="0">
                <a:solidFill>
                  <a:schemeClr val="tx2"/>
                </a:solidFill>
              </a:rPr>
              <a:t> </a:t>
            </a:r>
            <a:r>
              <a:rPr lang="en-GB" sz="2174" dirty="0">
                <a:solidFill>
                  <a:schemeClr val="tx1"/>
                </a:solidFill>
              </a:rPr>
              <a:t>…Working with F# Interactive allowed me to </a:t>
            </a:r>
            <a:r>
              <a:rPr lang="en-GB" sz="2174" b="1" dirty="0">
                <a:solidFill>
                  <a:schemeClr val="tx1"/>
                </a:solidFill>
              </a:rPr>
              <a:t>explore the solution space more effectively</a:t>
            </a:r>
            <a:r>
              <a:rPr lang="en-GB" sz="2174" dirty="0">
                <a:solidFill>
                  <a:schemeClr val="tx1"/>
                </a:solidFill>
              </a:rPr>
              <a:t>.</a:t>
            </a:r>
          </a:p>
          <a:p>
            <a:pPr marL="483281" indent="-353830"/>
            <a:endParaRPr lang="en-GB" sz="2174" dirty="0"/>
          </a:p>
          <a:p>
            <a:pPr marL="483281" indent="-353830"/>
            <a:r>
              <a:rPr lang="en-GB" sz="2719" b="1" dirty="0">
                <a:solidFill>
                  <a:schemeClr val="tx2"/>
                </a:solidFill>
              </a:rPr>
              <a:t>Unit testing</a:t>
            </a:r>
            <a:r>
              <a:rPr lang="en-GB" sz="2719" dirty="0">
                <a:solidFill>
                  <a:schemeClr val="tx2"/>
                </a:solidFill>
              </a:rPr>
              <a:t> </a:t>
            </a:r>
            <a:r>
              <a:rPr lang="en-GB" sz="2174" dirty="0">
                <a:solidFill>
                  <a:schemeClr val="tx1"/>
                </a:solidFill>
              </a:rPr>
              <a:t>…a joy to test.</a:t>
            </a:r>
            <a:r>
              <a:rPr lang="en-GB" sz="2174" b="1" dirty="0">
                <a:solidFill>
                  <a:schemeClr val="tx1"/>
                </a:solidFill>
              </a:rPr>
              <a:t> There are no complex time-dependent interactions to screw things up….</a:t>
            </a:r>
          </a:p>
          <a:p>
            <a:pPr marL="483281" indent="-353830"/>
            <a:endParaRPr lang="en-GB" sz="2174" b="1" dirty="0">
              <a:solidFill>
                <a:schemeClr val="bg2">
                  <a:lumMod val="50000"/>
                </a:schemeClr>
              </a:solidFill>
            </a:endParaRPr>
          </a:p>
          <a:p>
            <a:pPr marL="483281" indent="-353830"/>
            <a:endParaRPr lang="en-GB" sz="2719" dirty="0"/>
          </a:p>
          <a:p>
            <a:pPr marL="483281" indent="-353830"/>
            <a:r>
              <a:rPr lang="en-GB" sz="2719" b="1" dirty="0">
                <a:solidFill>
                  <a:schemeClr val="tx2"/>
                </a:solidFill>
              </a:rPr>
              <a:t>Parallelism</a:t>
            </a:r>
            <a:r>
              <a:rPr lang="en-GB" sz="2174" dirty="0">
                <a:solidFill>
                  <a:schemeClr val="tx2"/>
                </a:solidFill>
              </a:rPr>
              <a:t> </a:t>
            </a:r>
            <a:r>
              <a:rPr lang="en-GB" sz="2174" dirty="0">
                <a:solidFill>
                  <a:schemeClr val="tx1"/>
                </a:solidFill>
              </a:rPr>
              <a:t>…The functional purity ... makes it ripe for exploiting </a:t>
            </a:r>
            <a:r>
              <a:rPr lang="en-GB" sz="2174" b="1" dirty="0">
                <a:solidFill>
                  <a:schemeClr val="tx1"/>
                </a:solidFill>
              </a:rPr>
              <a:t>the inherent parallelism in processing vectors of data</a:t>
            </a:r>
            <a:r>
              <a:rPr lang="en-GB" sz="2174" dirty="0">
                <a:solidFill>
                  <a:schemeClr val="tx1"/>
                </a:solidFill>
              </a:rPr>
              <a:t>. </a:t>
            </a:r>
          </a:p>
          <a:p>
            <a:pPr marL="483281" indent="-353830"/>
            <a:endParaRPr lang="en-GB" sz="2174" b="1" dirty="0">
              <a:solidFill>
                <a:schemeClr val="bg2">
                  <a:lumMod val="50000"/>
                </a:schemeClr>
              </a:solidFill>
            </a:endParaRPr>
          </a:p>
          <a:p>
            <a:pPr marL="483281" indent="-353830"/>
            <a:r>
              <a:rPr lang="en-GB" sz="2719" b="1" dirty="0">
                <a:solidFill>
                  <a:schemeClr val="tx2"/>
                </a:solidFill>
              </a:rPr>
              <a:t>Code reduction</a:t>
            </a:r>
            <a:r>
              <a:rPr lang="en-GB" sz="2719" b="1" dirty="0">
                <a:solidFill>
                  <a:schemeClr val="tx1"/>
                </a:solidFill>
              </a:rPr>
              <a:t>…</a:t>
            </a:r>
            <a:r>
              <a:rPr lang="en-GB" sz="2719" dirty="0">
                <a:solidFill>
                  <a:schemeClr val="tx1"/>
                </a:solidFill>
              </a:rPr>
              <a:t> </a:t>
            </a:r>
            <a:r>
              <a:rPr lang="en-GB" sz="2174" dirty="0">
                <a:solidFill>
                  <a:schemeClr val="tx1"/>
                </a:solidFill>
              </a:rPr>
              <a:t>… vectors and matrices…higher order functions eat these for breakfast with </a:t>
            </a:r>
            <a:r>
              <a:rPr lang="en-GB" sz="2174" b="1" dirty="0">
                <a:solidFill>
                  <a:schemeClr val="tx1"/>
                </a:solidFill>
              </a:rPr>
              <a:t>minimal fuss, minimal code. Beautiful.</a:t>
            </a:r>
          </a:p>
          <a:p>
            <a:pPr marL="483281" indent="-353830"/>
            <a:endParaRPr lang="en-GB" sz="2174" b="1" dirty="0">
              <a:solidFill>
                <a:srgbClr val="FFFF00"/>
              </a:solidFill>
            </a:endParaRPr>
          </a:p>
          <a:p>
            <a:pPr marL="483281" indent="-353830"/>
            <a:r>
              <a:rPr lang="en-GB" sz="2719" b="1" dirty="0">
                <a:solidFill>
                  <a:schemeClr val="tx2"/>
                </a:solidFill>
              </a:rPr>
              <a:t>Lack of bugs</a:t>
            </a:r>
            <a:r>
              <a:rPr lang="en-GB" sz="2719" b="1" dirty="0">
                <a:solidFill>
                  <a:schemeClr val="tx1"/>
                </a:solidFill>
              </a:rPr>
              <a:t>…</a:t>
            </a:r>
            <a:r>
              <a:rPr lang="en-GB" sz="2174" dirty="0">
                <a:solidFill>
                  <a:schemeClr val="tx1"/>
                </a:solidFill>
              </a:rPr>
              <a:t> Functional programming can feel strange.  .. once the type checker is satisfied </a:t>
            </a:r>
            <a:r>
              <a:rPr lang="en-GB" sz="2174" b="1" dirty="0">
                <a:solidFill>
                  <a:schemeClr val="tx1"/>
                </a:solidFill>
              </a:rPr>
              <a:t>that’s often it, it works</a:t>
            </a:r>
            <a:r>
              <a:rPr lang="en-GB" sz="2174" dirty="0">
                <a:solidFill>
                  <a:schemeClr val="tx1"/>
                </a:solidFill>
              </a:rPr>
              <a:t>. </a:t>
            </a:r>
          </a:p>
          <a:p>
            <a:pPr marL="483281" indent="-353830"/>
            <a:endParaRPr lang="en-GB" sz="2174" dirty="0"/>
          </a:p>
        </p:txBody>
      </p:sp>
      <p:sp>
        <p:nvSpPr>
          <p:cNvPr id="4" name="Rectangular Callout 3"/>
          <p:cNvSpPr/>
          <p:nvPr/>
        </p:nvSpPr>
        <p:spPr bwMode="auto">
          <a:xfrm>
            <a:off x="4237239" y="2024376"/>
            <a:ext cx="2336232" cy="63735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Correctness</a:t>
            </a:r>
          </a:p>
        </p:txBody>
      </p:sp>
      <p:sp>
        <p:nvSpPr>
          <p:cNvPr id="5" name="Rectangular Callout 4"/>
          <p:cNvSpPr/>
          <p:nvPr/>
        </p:nvSpPr>
        <p:spPr bwMode="auto">
          <a:xfrm>
            <a:off x="3258953" y="2984698"/>
            <a:ext cx="2969190" cy="637351"/>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Time to Market</a:t>
            </a:r>
          </a:p>
        </p:txBody>
      </p:sp>
      <p:sp>
        <p:nvSpPr>
          <p:cNvPr id="6" name="Rectangular Callout 5"/>
          <p:cNvSpPr/>
          <p:nvPr/>
        </p:nvSpPr>
        <p:spPr bwMode="auto">
          <a:xfrm>
            <a:off x="3575429" y="4407944"/>
            <a:ext cx="2336232" cy="637351"/>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Correctness</a:t>
            </a:r>
          </a:p>
        </p:txBody>
      </p:sp>
      <p:sp>
        <p:nvSpPr>
          <p:cNvPr id="7" name="Rectangular Callout 6"/>
          <p:cNvSpPr/>
          <p:nvPr/>
        </p:nvSpPr>
        <p:spPr bwMode="auto">
          <a:xfrm>
            <a:off x="9355866" y="4361376"/>
            <a:ext cx="2336232" cy="63735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a:gradFill>
                  <a:gsLst>
                    <a:gs pos="0">
                      <a:srgbClr val="FFFFFF"/>
                    </a:gs>
                    <a:gs pos="100000">
                      <a:srgbClr val="FFFFFF"/>
                    </a:gs>
                  </a:gsLst>
                  <a:lin ang="5400000" scaled="0"/>
                </a:gradFill>
                <a:latin typeface="Segoe UI Light"/>
              </a:rPr>
              <a:t>Correctness</a:t>
            </a:r>
            <a:endParaRPr lang="en-GB" sz="3262" b="1" dirty="0">
              <a:gradFill>
                <a:gsLst>
                  <a:gs pos="0">
                    <a:srgbClr val="FFFFFF"/>
                  </a:gs>
                  <a:gs pos="100000">
                    <a:srgbClr val="FFFFFF"/>
                  </a:gs>
                </a:gsLst>
                <a:lin ang="5400000" scaled="0"/>
              </a:gradFill>
              <a:latin typeface="Segoe UI Light"/>
            </a:endParaRPr>
          </a:p>
        </p:txBody>
      </p:sp>
      <p:sp>
        <p:nvSpPr>
          <p:cNvPr id="8" name="Rectangular Callout 7"/>
          <p:cNvSpPr/>
          <p:nvPr/>
        </p:nvSpPr>
        <p:spPr bwMode="auto">
          <a:xfrm>
            <a:off x="9577149" y="948012"/>
            <a:ext cx="1893665" cy="63735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Efficiency</a:t>
            </a:r>
          </a:p>
        </p:txBody>
      </p:sp>
      <p:sp>
        <p:nvSpPr>
          <p:cNvPr id="9" name="Rectangular Callout 8"/>
          <p:cNvSpPr/>
          <p:nvPr/>
        </p:nvSpPr>
        <p:spPr bwMode="auto">
          <a:xfrm>
            <a:off x="9330581" y="2530339"/>
            <a:ext cx="2969190" cy="637351"/>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Time to Market</a:t>
            </a:r>
          </a:p>
        </p:txBody>
      </p:sp>
      <p:sp>
        <p:nvSpPr>
          <p:cNvPr id="10" name="Rectangular Callout 9"/>
          <p:cNvSpPr/>
          <p:nvPr/>
        </p:nvSpPr>
        <p:spPr bwMode="auto">
          <a:xfrm>
            <a:off x="5268394" y="634305"/>
            <a:ext cx="2969190" cy="63735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Time to Market</a:t>
            </a:r>
          </a:p>
        </p:txBody>
      </p:sp>
    </p:spTree>
    <p:extLst>
      <p:ext uri="{BB962C8B-B14F-4D97-AF65-F5344CB8AC3E}">
        <p14:creationId xmlns:p14="http://schemas.microsoft.com/office/powerpoint/2010/main" val="2980116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40" y="235182"/>
            <a:ext cx="11359780" cy="786931"/>
          </a:xfrm>
        </p:spPr>
        <p:txBody>
          <a:bodyPr/>
          <a:lstStyle/>
          <a:p>
            <a:r>
              <a:rPr lang="en-GB" sz="4079" dirty="0"/>
              <a:t>Example #1</a:t>
            </a:r>
            <a:r>
              <a:rPr lang="en-GB" dirty="0" smtClean="0"/>
              <a:t> </a:t>
            </a:r>
            <a:r>
              <a:rPr lang="en-GB" sz="3668" dirty="0"/>
              <a:t>(Simon Cousins, Energy Sector)</a:t>
            </a:r>
            <a:endParaRPr lang="en-GB" dirty="0"/>
          </a:p>
        </p:txBody>
      </p:sp>
      <p:sp>
        <p:nvSpPr>
          <p:cNvPr id="4" name="TextBox 3"/>
          <p:cNvSpPr txBox="1"/>
          <p:nvPr/>
        </p:nvSpPr>
        <p:spPr>
          <a:xfrm>
            <a:off x="730541" y="1639059"/>
            <a:ext cx="4048747" cy="2429510"/>
          </a:xfrm>
          <a:prstGeom prst="rect">
            <a:avLst/>
          </a:prstGeom>
          <a:noFill/>
        </p:spPr>
        <p:txBody>
          <a:bodyPr wrap="none" lIns="0" tIns="0" rIns="0" bIns="0" rtlCol="0">
            <a:spAutoFit/>
          </a:bodyPr>
          <a:lstStyle/>
          <a:p>
            <a:pPr algn="ctr" defTabSz="1131932"/>
            <a:r>
              <a:rPr lang="en-GB" sz="8963" dirty="0">
                <a:solidFill>
                  <a:srgbClr val="505050"/>
                </a:solidFill>
              </a:rPr>
              <a:t>350,000</a:t>
            </a:r>
            <a:endParaRPr lang="en-GB" sz="10864" dirty="0">
              <a:solidFill>
                <a:srgbClr val="505050"/>
              </a:solidFill>
            </a:endParaRPr>
          </a:p>
          <a:p>
            <a:pPr algn="ctr" defTabSz="1131932"/>
            <a:r>
              <a:rPr lang="en-GB" sz="3260" dirty="0">
                <a:solidFill>
                  <a:srgbClr val="505050"/>
                </a:solidFill>
                <a:latin typeface="Segoe UI Light" pitchFamily="34" charset="0"/>
              </a:rPr>
              <a:t>lines of C# OO</a:t>
            </a:r>
          </a:p>
          <a:p>
            <a:pPr algn="ctr" defTabSz="1131932"/>
            <a:r>
              <a:rPr lang="en-GB" sz="3260" dirty="0">
                <a:solidFill>
                  <a:srgbClr val="505050"/>
                </a:solidFill>
                <a:latin typeface="Segoe UI Light" pitchFamily="34" charset="0"/>
              </a:rPr>
              <a:t>by offshore team</a:t>
            </a:r>
            <a:endParaRPr lang="en-GB" sz="136" dirty="0">
              <a:solidFill>
                <a:srgbClr val="505050"/>
              </a:solidFill>
              <a:latin typeface="Segoe UI Light" pitchFamily="34" charset="0"/>
            </a:endParaRPr>
          </a:p>
        </p:txBody>
      </p:sp>
      <p:sp>
        <p:nvSpPr>
          <p:cNvPr id="5" name="TextBox 4"/>
          <p:cNvSpPr txBox="1"/>
          <p:nvPr/>
        </p:nvSpPr>
        <p:spPr>
          <a:xfrm>
            <a:off x="7067743" y="3595063"/>
            <a:ext cx="4132957" cy="2429510"/>
          </a:xfrm>
          <a:prstGeom prst="rect">
            <a:avLst/>
          </a:prstGeom>
          <a:noFill/>
        </p:spPr>
        <p:txBody>
          <a:bodyPr wrap="none" lIns="0" tIns="0" rIns="0" bIns="0" rtlCol="0">
            <a:spAutoFit/>
          </a:bodyPr>
          <a:lstStyle/>
          <a:p>
            <a:pPr algn="ctr" defTabSz="1131932"/>
            <a:r>
              <a:rPr lang="en-GB" sz="8963" dirty="0">
                <a:solidFill>
                  <a:srgbClr val="505050"/>
                </a:solidFill>
              </a:rPr>
              <a:t>30,000</a:t>
            </a:r>
            <a:endParaRPr lang="en-GB" sz="10864" dirty="0">
              <a:solidFill>
                <a:srgbClr val="505050"/>
              </a:solidFill>
            </a:endParaRPr>
          </a:p>
          <a:p>
            <a:pPr algn="ctr" defTabSz="1131932"/>
            <a:r>
              <a:rPr lang="en-GB" sz="3260" dirty="0">
                <a:solidFill>
                  <a:srgbClr val="505050"/>
                </a:solidFill>
                <a:latin typeface="Segoe UI Light" pitchFamily="34" charset="0"/>
              </a:rPr>
              <a:t>lines of robust F#, with </a:t>
            </a:r>
          </a:p>
          <a:p>
            <a:pPr algn="ctr" defTabSz="1131932"/>
            <a:r>
              <a:rPr lang="en-GB" sz="3260" dirty="0">
                <a:solidFill>
                  <a:srgbClr val="505050"/>
                </a:solidFill>
                <a:latin typeface="Segoe UI Light" pitchFamily="34" charset="0"/>
              </a:rPr>
              <a:t>parallel +more features</a:t>
            </a:r>
            <a:endParaRPr lang="en-GB" sz="136" dirty="0">
              <a:solidFill>
                <a:srgbClr val="505050"/>
              </a:solidFill>
              <a:latin typeface="Segoe UI Light" pitchFamily="34" charset="0"/>
            </a:endParaRPr>
          </a:p>
        </p:txBody>
      </p:sp>
      <p:sp>
        <p:nvSpPr>
          <p:cNvPr id="6" name="TextBox 5"/>
          <p:cNvSpPr txBox="1"/>
          <p:nvPr/>
        </p:nvSpPr>
        <p:spPr>
          <a:xfrm>
            <a:off x="227860" y="5977779"/>
            <a:ext cx="5054109" cy="880362"/>
          </a:xfrm>
          <a:prstGeom prst="rect">
            <a:avLst/>
          </a:prstGeom>
          <a:noFill/>
        </p:spPr>
        <p:txBody>
          <a:bodyPr wrap="square" lIns="0" tIns="0" rIns="0" bIns="0" rtlCol="0">
            <a:spAutoFit/>
          </a:bodyPr>
          <a:lstStyle/>
          <a:p>
            <a:pPr defTabSz="1131932"/>
            <a:r>
              <a:rPr lang="en-GB" sz="1122" dirty="0">
                <a:solidFill>
                  <a:srgbClr val="505050"/>
                </a:solidFill>
              </a:rPr>
              <a:t>An application to evaluate the revenue due from </a:t>
            </a:r>
            <a:r>
              <a:rPr lang="en-GB" sz="1122" dirty="0">
                <a:solidFill>
                  <a:srgbClr val="505050"/>
                </a:solidFill>
                <a:hlinkClick r:id="rId2"/>
              </a:rPr>
              <a:t>Balancing Services</a:t>
            </a:r>
            <a:r>
              <a:rPr lang="en-GB" sz="1122" dirty="0">
                <a:solidFill>
                  <a:srgbClr val="505050"/>
                </a:solidFill>
              </a:rPr>
              <a:t> contracts in the UK energy industry</a:t>
            </a:r>
          </a:p>
          <a:p>
            <a:pPr defTabSz="1131932"/>
            <a:endParaRPr lang="en-GB" sz="1122" dirty="0">
              <a:solidFill>
                <a:srgbClr val="505050"/>
              </a:solidFill>
            </a:endParaRPr>
          </a:p>
          <a:p>
            <a:pPr defTabSz="1131932"/>
            <a:r>
              <a:rPr lang="en-GB" sz="1122" dirty="0">
                <a:solidFill>
                  <a:srgbClr val="505050"/>
                </a:solidFill>
                <a:hlinkClick r:id="rId3"/>
              </a:rPr>
              <a:t>http://simontcousins.azurewebsites.net/does-the-language-you-use-make-a-difference-revisited/</a:t>
            </a:r>
            <a:r>
              <a:rPr lang="en-GB" sz="1122" dirty="0">
                <a:solidFill>
                  <a:srgbClr val="505050"/>
                </a:solidFill>
              </a:rPr>
              <a: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44" y="1314346"/>
            <a:ext cx="7353361" cy="2256299"/>
          </a:xfrm>
          <a:prstGeom prst="rect">
            <a:avLst/>
          </a:prstGeom>
        </p:spPr>
      </p:pic>
    </p:spTree>
    <p:extLst>
      <p:ext uri="{BB962C8B-B14F-4D97-AF65-F5344CB8AC3E}">
        <p14:creationId xmlns:p14="http://schemas.microsoft.com/office/powerpoint/2010/main" val="2427871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40" y="235182"/>
            <a:ext cx="11359780" cy="518410"/>
          </a:xfrm>
        </p:spPr>
        <p:txBody>
          <a:bodyPr/>
          <a:lstStyle/>
          <a:p>
            <a:r>
              <a:rPr lang="en-GB" sz="3671" dirty="0"/>
              <a:t>Example #1 </a:t>
            </a:r>
            <a:r>
              <a:rPr lang="en-GB" sz="3668" dirty="0"/>
              <a:t>(Simon Cousins, Energy Sector)</a:t>
            </a:r>
            <a:endParaRPr lang="en-GB" dirty="0"/>
          </a:p>
        </p:txBody>
      </p:sp>
      <p:sp>
        <p:nvSpPr>
          <p:cNvPr id="4" name="TextBox 3"/>
          <p:cNvSpPr txBox="1"/>
          <p:nvPr/>
        </p:nvSpPr>
        <p:spPr>
          <a:xfrm>
            <a:off x="547478" y="1639058"/>
            <a:ext cx="4414882" cy="1917965"/>
          </a:xfrm>
          <a:prstGeom prst="rect">
            <a:avLst/>
          </a:prstGeom>
          <a:noFill/>
        </p:spPr>
        <p:txBody>
          <a:bodyPr wrap="none" lIns="0" tIns="0" rIns="0" bIns="0" rtlCol="0">
            <a:spAutoFit/>
          </a:bodyPr>
          <a:lstStyle/>
          <a:p>
            <a:pPr algn="ctr" defTabSz="1131932"/>
            <a:r>
              <a:rPr lang="en-GB" sz="8963" dirty="0">
                <a:solidFill>
                  <a:srgbClr val="505050"/>
                </a:solidFill>
              </a:rPr>
              <a:t>Zero</a:t>
            </a:r>
            <a:endParaRPr lang="en-GB" sz="10864" dirty="0">
              <a:solidFill>
                <a:srgbClr val="505050"/>
              </a:solidFill>
            </a:endParaRPr>
          </a:p>
          <a:p>
            <a:pPr algn="ctr" defTabSz="1131932"/>
            <a:r>
              <a:rPr lang="en-GB" sz="3260" dirty="0">
                <a:solidFill>
                  <a:srgbClr val="505050"/>
                </a:solidFill>
                <a:latin typeface="Segoe UI Light" pitchFamily="34" charset="0"/>
              </a:rPr>
              <a:t>bugs in deployed system</a:t>
            </a:r>
            <a:endParaRPr lang="en-GB" sz="136" dirty="0">
              <a:solidFill>
                <a:srgbClr val="505050"/>
              </a:solidFill>
              <a:latin typeface="Segoe UI Light" pitchFamily="34" charset="0"/>
            </a:endParaRPr>
          </a:p>
        </p:txBody>
      </p:sp>
      <p:sp>
        <p:nvSpPr>
          <p:cNvPr id="5" name="TextBox 4"/>
          <p:cNvSpPr txBox="1"/>
          <p:nvPr/>
        </p:nvSpPr>
        <p:spPr>
          <a:xfrm>
            <a:off x="2872711" y="4073038"/>
            <a:ext cx="9361643" cy="1364904"/>
          </a:xfrm>
          <a:prstGeom prst="rect">
            <a:avLst/>
          </a:prstGeom>
          <a:noFill/>
        </p:spPr>
        <p:txBody>
          <a:bodyPr wrap="none" lIns="0" tIns="0" rIns="0" bIns="0" rtlCol="0">
            <a:spAutoFit/>
          </a:bodyPr>
          <a:lstStyle/>
          <a:p>
            <a:pPr algn="ctr" defTabSz="1131932"/>
            <a:r>
              <a:rPr lang="en-GB" sz="4349" dirty="0">
                <a:solidFill>
                  <a:srgbClr val="505050"/>
                </a:solidFill>
              </a:rPr>
              <a:t>“F# is the safe choice for this project, </a:t>
            </a:r>
          </a:p>
          <a:p>
            <a:pPr algn="ctr" defTabSz="1131932"/>
            <a:r>
              <a:rPr lang="en-GB" sz="4349" dirty="0">
                <a:solidFill>
                  <a:srgbClr val="505050"/>
                </a:solidFill>
              </a:rPr>
              <a:t>any other choice is too risky”</a:t>
            </a:r>
            <a:endParaRPr lang="en-GB" sz="5436" dirty="0">
              <a:solidFill>
                <a:srgbClr val="505050"/>
              </a:solidFill>
            </a:endParaRPr>
          </a:p>
        </p:txBody>
      </p:sp>
      <p:sp>
        <p:nvSpPr>
          <p:cNvPr id="6" name="TextBox 5"/>
          <p:cNvSpPr txBox="1"/>
          <p:nvPr/>
        </p:nvSpPr>
        <p:spPr>
          <a:xfrm>
            <a:off x="227860" y="5977779"/>
            <a:ext cx="5054109" cy="880362"/>
          </a:xfrm>
          <a:prstGeom prst="rect">
            <a:avLst/>
          </a:prstGeom>
          <a:noFill/>
        </p:spPr>
        <p:txBody>
          <a:bodyPr wrap="square" lIns="0" tIns="0" rIns="0" bIns="0" rtlCol="0">
            <a:spAutoFit/>
          </a:bodyPr>
          <a:lstStyle/>
          <a:p>
            <a:pPr defTabSz="1131932"/>
            <a:r>
              <a:rPr lang="en-GB" sz="1122" dirty="0">
                <a:solidFill>
                  <a:srgbClr val="505050"/>
                </a:solidFill>
              </a:rPr>
              <a:t>An application to evaluate the revenue due from </a:t>
            </a:r>
            <a:r>
              <a:rPr lang="en-GB" sz="1122" dirty="0">
                <a:solidFill>
                  <a:srgbClr val="505050"/>
                </a:solidFill>
                <a:hlinkClick r:id="rId2"/>
              </a:rPr>
              <a:t>Balancing Services</a:t>
            </a:r>
            <a:r>
              <a:rPr lang="en-GB" sz="1122" dirty="0">
                <a:solidFill>
                  <a:srgbClr val="505050"/>
                </a:solidFill>
              </a:rPr>
              <a:t> contracts in the UK energy industry</a:t>
            </a:r>
          </a:p>
          <a:p>
            <a:pPr defTabSz="1131932"/>
            <a:endParaRPr lang="en-GB" sz="1122" dirty="0">
              <a:solidFill>
                <a:srgbClr val="505050"/>
              </a:solidFill>
            </a:endParaRPr>
          </a:p>
          <a:p>
            <a:pPr defTabSz="1131932"/>
            <a:r>
              <a:rPr lang="en-GB" sz="1122" dirty="0">
                <a:solidFill>
                  <a:srgbClr val="505050"/>
                </a:solidFill>
                <a:hlinkClick r:id="rId3"/>
              </a:rPr>
              <a:t>http://simontcousins.azurewebsites.net/does-the-language-you-use-make-a-difference-revisited/</a:t>
            </a:r>
            <a:r>
              <a:rPr lang="en-GB" sz="1122" dirty="0">
                <a:solidFill>
                  <a:srgbClr val="505050"/>
                </a:solidFill>
              </a:rPr>
              <a:t> </a:t>
            </a:r>
          </a:p>
        </p:txBody>
      </p:sp>
    </p:spTree>
    <p:extLst>
      <p:ext uri="{BB962C8B-B14F-4D97-AF65-F5344CB8AC3E}">
        <p14:creationId xmlns:p14="http://schemas.microsoft.com/office/powerpoint/2010/main" val="3363807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584" y="1481396"/>
            <a:ext cx="7355484" cy="3631019"/>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245023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6144" y="233150"/>
            <a:ext cx="6644188" cy="6430486"/>
          </a:xfrm>
          <a:prstGeom prst="rect">
            <a:avLst/>
          </a:prstGeom>
          <a:ln>
            <a:solidFill>
              <a:schemeClr val="tx2"/>
            </a:solidFill>
          </a:ln>
        </p:spPr>
      </p:pic>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2275125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201" y="235181"/>
            <a:ext cx="11154075" cy="691279"/>
          </a:xfrm>
        </p:spPr>
        <p:txBody>
          <a:bodyPr/>
          <a:lstStyle/>
          <a:p>
            <a:r>
              <a:rPr lang="en-GB" sz="4895" dirty="0"/>
              <a:t>Example #2: F# for Cloud Social Gaming </a:t>
            </a:r>
          </a:p>
        </p:txBody>
      </p:sp>
      <p:sp>
        <p:nvSpPr>
          <p:cNvPr id="6" name="Content Placeholder 3"/>
          <p:cNvSpPr>
            <a:spLocks noGrp="1"/>
          </p:cNvSpPr>
          <p:nvPr>
            <p:ph idx="4294967295"/>
          </p:nvPr>
        </p:nvSpPr>
        <p:spPr>
          <a:xfrm>
            <a:off x="534004" y="1477882"/>
            <a:ext cx="11366849" cy="5345591"/>
          </a:xfrm>
          <a:prstGeom prst="rect">
            <a:avLst/>
          </a:prstGeom>
        </p:spPr>
        <p:txBody>
          <a:bodyPr>
            <a:normAutofit/>
          </a:bodyPr>
          <a:lstStyle/>
          <a:p>
            <a:r>
              <a:rPr lang="en-GB" sz="2719" dirty="0"/>
              <a:t>F# is becoming an increasingly important part of our server side infrastructure that supports our mobile and web-based social games with millions of active users. F# first came to prominence in our technology stack in the implementation of the rules engine for our social slots games which by now serve over </a:t>
            </a:r>
            <a:r>
              <a:rPr lang="en-GB" sz="2719" b="1" dirty="0"/>
              <a:t>700,000 unique players</a:t>
            </a:r>
            <a:r>
              <a:rPr lang="en-GB" sz="2719" dirty="0"/>
              <a:t> and </a:t>
            </a:r>
            <a:r>
              <a:rPr lang="en-GB" sz="2719" b="1" dirty="0">
                <a:solidFill>
                  <a:schemeClr val="tx2"/>
                </a:solidFill>
              </a:rPr>
              <a:t>150,000,000 requests</a:t>
            </a:r>
            <a:r>
              <a:rPr lang="en-GB" sz="2719" dirty="0">
                <a:solidFill>
                  <a:schemeClr val="tx2"/>
                </a:solidFill>
              </a:rPr>
              <a:t> </a:t>
            </a:r>
            <a:r>
              <a:rPr lang="en-GB" sz="2719" b="1" dirty="0">
                <a:solidFill>
                  <a:schemeClr val="tx2"/>
                </a:solidFill>
              </a:rPr>
              <a:t>per day </a:t>
            </a:r>
            <a:r>
              <a:rPr lang="en-GB" sz="2719" dirty="0"/>
              <a:t>at peaks of </a:t>
            </a:r>
            <a:r>
              <a:rPr lang="en-GB" sz="2719" b="1" dirty="0">
                <a:solidFill>
                  <a:schemeClr val="tx2"/>
                </a:solidFill>
              </a:rPr>
              <a:t>several thousand requests per second</a:t>
            </a:r>
            <a:r>
              <a:rPr lang="en-GB" sz="2719" dirty="0"/>
              <a:t>. </a:t>
            </a:r>
          </a:p>
          <a:p>
            <a:endParaRPr lang="en-GB" sz="2719" dirty="0"/>
          </a:p>
          <a:p>
            <a:r>
              <a:rPr lang="en-GB" sz="2719" dirty="0"/>
              <a:t>The F# solution offers us an </a:t>
            </a:r>
            <a:r>
              <a:rPr lang="en-GB" sz="2719" dirty="0">
                <a:solidFill>
                  <a:schemeClr val="tx2"/>
                </a:solidFill>
              </a:rPr>
              <a:t>order of magnitude increase in productivity </a:t>
            </a:r>
            <a:r>
              <a:rPr lang="en-GB" sz="2719" dirty="0"/>
              <a:t>and allows one developer to perform the work that are performed by a team of dedicated developers on an existing Java-based solution, and is critical in supporting our agile approach and </a:t>
            </a:r>
            <a:r>
              <a:rPr lang="en-GB" sz="2719" dirty="0">
                <a:solidFill>
                  <a:schemeClr val="tx2"/>
                </a:solidFill>
              </a:rPr>
              <a:t>bi-weekly release cycles</a:t>
            </a:r>
            <a:r>
              <a:rPr lang="en-GB" sz="2719" dirty="0"/>
              <a:t>.</a:t>
            </a:r>
          </a:p>
          <a:p>
            <a:endParaRPr lang="en-GB" sz="2719" dirty="0">
              <a:solidFill>
                <a:schemeClr val="bg2">
                  <a:lumMod val="10000"/>
                </a:schemeClr>
              </a:solidFill>
            </a:endParaRPr>
          </a:p>
          <a:p>
            <a:pPr algn="r"/>
            <a:r>
              <a:rPr lang="en-GB" sz="2719" dirty="0"/>
              <a:t>Yan Cui, Lead Server Engineer</a:t>
            </a:r>
            <a:endParaRPr lang="en-GB" sz="2719" dirty="0">
              <a:solidFill>
                <a:schemeClr val="bg2">
                  <a:lumMod val="10000"/>
                </a:schemeClr>
              </a:solidFill>
            </a:endParaRPr>
          </a:p>
        </p:txBody>
      </p:sp>
      <p:sp>
        <p:nvSpPr>
          <p:cNvPr id="3" name="Rectangle 2"/>
          <p:cNvSpPr/>
          <p:nvPr/>
        </p:nvSpPr>
        <p:spPr>
          <a:xfrm>
            <a:off x="9207472" y="6556892"/>
            <a:ext cx="2992049" cy="425367"/>
          </a:xfrm>
          <a:prstGeom prst="rect">
            <a:avLst/>
          </a:prstGeom>
        </p:spPr>
        <p:txBody>
          <a:bodyPr wrap="none" lIns="104375" tIns="52186" rIns="104375" bIns="52186">
            <a:spAutoFit/>
          </a:bodyPr>
          <a:lstStyle/>
          <a:p>
            <a:pPr marL="241531" indent="-241531" algn="r" defTabSz="1131932"/>
            <a:r>
              <a:rPr lang="en-GB" sz="2039" dirty="0">
                <a:solidFill>
                  <a:srgbClr val="505050"/>
                </a:solidFill>
                <a:hlinkClick r:id="rId2"/>
              </a:rPr>
              <a:t>fsharp.org/testimonials</a:t>
            </a:r>
            <a:r>
              <a:rPr lang="en-GB" sz="2039" dirty="0">
                <a:solidFill>
                  <a:srgbClr val="505050"/>
                </a:solidFill>
              </a:rPr>
              <a:t> </a:t>
            </a:r>
          </a:p>
        </p:txBody>
      </p:sp>
      <p:sp>
        <p:nvSpPr>
          <p:cNvPr id="5" name="Rectangular Callout 4"/>
          <p:cNvSpPr/>
          <p:nvPr/>
        </p:nvSpPr>
        <p:spPr bwMode="auto">
          <a:xfrm>
            <a:off x="9259753" y="4666627"/>
            <a:ext cx="2969190" cy="637351"/>
          </a:xfrm>
          <a:prstGeom prst="wedgeRectCallout">
            <a:avLst>
              <a:gd name="adj1" fmla="val -53425"/>
              <a:gd name="adj2" fmla="val 8761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Time to Market</a:t>
            </a:r>
          </a:p>
        </p:txBody>
      </p:sp>
      <p:sp>
        <p:nvSpPr>
          <p:cNvPr id="8" name="Rectangular Callout 7"/>
          <p:cNvSpPr/>
          <p:nvPr/>
        </p:nvSpPr>
        <p:spPr bwMode="auto">
          <a:xfrm>
            <a:off x="9158901" y="1460068"/>
            <a:ext cx="1893665" cy="637351"/>
          </a:xfrm>
          <a:prstGeom prst="wedgeRectCallout">
            <a:avLst>
              <a:gd name="adj1" fmla="val -56806"/>
              <a:gd name="adj2" fmla="val 1594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4264" tIns="62133" rIns="124264" bIns="62133" numCol="1" rtlCol="0" anchor="ctr" anchorCtr="0" compatLnSpc="1">
            <a:prstTxWarp prst="textNoShape">
              <a:avLst/>
            </a:prstTxWarp>
            <a:spAutoFit/>
          </a:bodyPr>
          <a:lstStyle/>
          <a:p>
            <a:pPr algn="ctr" defTabSz="1242312" fontAlgn="base">
              <a:spcBef>
                <a:spcPct val="0"/>
              </a:spcBef>
              <a:spcAft>
                <a:spcPct val="0"/>
              </a:spcAft>
            </a:pPr>
            <a:r>
              <a:rPr lang="en-GB" sz="3262" b="1" dirty="0">
                <a:gradFill>
                  <a:gsLst>
                    <a:gs pos="0">
                      <a:srgbClr val="FFFFFF"/>
                    </a:gs>
                    <a:gs pos="100000">
                      <a:srgbClr val="FFFFFF"/>
                    </a:gs>
                  </a:gsLst>
                  <a:lin ang="5400000" scaled="0"/>
                </a:gradFill>
                <a:latin typeface="Segoe UI Light"/>
              </a:rPr>
              <a:t>Efficiency</a:t>
            </a:r>
          </a:p>
        </p:txBody>
      </p:sp>
    </p:spTree>
    <p:extLst>
      <p:ext uri="{BB962C8B-B14F-4D97-AF65-F5344CB8AC3E}">
        <p14:creationId xmlns:p14="http://schemas.microsoft.com/office/powerpoint/2010/main" val="3514130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460" y="2539148"/>
            <a:ext cx="9083534" cy="3107902"/>
          </a:xfrm>
        </p:spPr>
        <p:txBody>
          <a:bodyPr/>
          <a:lstStyle/>
          <a:p>
            <a:r>
              <a:rPr lang="en-GB" sz="4488" dirty="0" smtClean="0">
                <a:latin typeface="Segoe UI Light" panose="020B0502040204020203" pitchFamily="34" charset="0"/>
              </a:rPr>
              <a:t>In 18 months of community-friendly F#...</a:t>
            </a:r>
            <a:br>
              <a:rPr lang="en-GB" sz="4488" dirty="0" smtClean="0">
                <a:latin typeface="Segoe UI Light" panose="020B0502040204020203" pitchFamily="34" charset="0"/>
              </a:rPr>
            </a:br>
            <a:r>
              <a:rPr lang="en-GB" sz="4488" dirty="0">
                <a:latin typeface="Segoe UI Light" panose="020B0502040204020203" pitchFamily="34" charset="0"/>
              </a:rPr>
              <a:t/>
            </a:r>
            <a:br>
              <a:rPr lang="en-GB" sz="4488" dirty="0">
                <a:latin typeface="Segoe UI Light" panose="020B0502040204020203" pitchFamily="34" charset="0"/>
              </a:rPr>
            </a:br>
            <a:r>
              <a:rPr lang="en-GB" sz="4488" dirty="0" smtClean="0">
                <a:latin typeface="Segoe UI Light" panose="020B0502040204020203" pitchFamily="34" charset="0"/>
              </a:rPr>
              <a:t>We’ve </a:t>
            </a:r>
            <a:r>
              <a:rPr lang="en-GB" sz="4488" dirty="0">
                <a:latin typeface="Segoe UI Light" panose="020B0502040204020203" pitchFamily="34" charset="0"/>
              </a:rPr>
              <a:t>come a long way!</a:t>
            </a:r>
            <a:br>
              <a:rPr lang="en-GB" sz="4488" dirty="0">
                <a:latin typeface="Segoe UI Light" panose="020B0502040204020203" pitchFamily="34" charset="0"/>
              </a:rPr>
            </a:br>
            <a:r>
              <a:rPr lang="en-GB" sz="4488" dirty="0">
                <a:latin typeface="Segoe UI Light" panose="020B0502040204020203" pitchFamily="34" charset="0"/>
              </a:rPr>
              <a:t/>
            </a:r>
            <a:br>
              <a:rPr lang="en-GB" sz="4488" dirty="0">
                <a:latin typeface="Segoe UI Light" panose="020B0502040204020203" pitchFamily="34" charset="0"/>
              </a:rPr>
            </a:br>
            <a:endParaRPr lang="en-GB" sz="4488" dirty="0">
              <a:latin typeface="Segoe UI Light" panose="020B0502040204020203" pitchFamily="34" charset="0"/>
            </a:endParaRPr>
          </a:p>
        </p:txBody>
      </p:sp>
    </p:spTree>
    <p:extLst>
      <p:ext uri="{BB962C8B-B14F-4D97-AF65-F5344CB8AC3E}">
        <p14:creationId xmlns:p14="http://schemas.microsoft.com/office/powerpoint/2010/main" val="4157049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2024913" y="1752275"/>
            <a:ext cx="2900859" cy="794064"/>
          </a:xfrm>
          <a:prstGeom prst="rect">
            <a:avLst/>
          </a:prstGeom>
          <a:noFill/>
        </p:spPr>
        <p:txBody>
          <a:bodyPr wrap="none" lIns="182880" tIns="146304" rIns="182880" bIns="146304" rtlCol="0">
            <a:spAutoFit/>
          </a:bodyPr>
          <a:lstStyle/>
          <a:p>
            <a:pPr algn="ctr">
              <a:lnSpc>
                <a:spcPct val="90000"/>
              </a:lnSpc>
              <a:spcAft>
                <a:spcPts val="600"/>
              </a:spcAft>
            </a:pPr>
            <a:r>
              <a:rPr lang="en-GB" sz="3600" dirty="0" smtClean="0">
                <a:solidFill>
                  <a:schemeClr val="bg2"/>
                </a:solidFill>
                <a:latin typeface="+mj-lt"/>
              </a:rPr>
              <a:t>Open Source</a:t>
            </a:r>
          </a:p>
        </p:txBody>
      </p:sp>
      <p:sp>
        <p:nvSpPr>
          <p:cNvPr id="5" name="TextBox 4"/>
          <p:cNvSpPr txBox="1"/>
          <p:nvPr/>
        </p:nvSpPr>
        <p:spPr>
          <a:xfrm>
            <a:off x="1092996" y="2641999"/>
            <a:ext cx="3237745" cy="794064"/>
          </a:xfrm>
          <a:prstGeom prst="rect">
            <a:avLst/>
          </a:prstGeom>
          <a:noFill/>
        </p:spPr>
        <p:txBody>
          <a:bodyPr wrap="none" lIns="182880" tIns="146304" rIns="182880" bIns="146304" rtlCol="0">
            <a:spAutoFit/>
          </a:bodyPr>
          <a:lstStyle/>
          <a:p>
            <a:pPr algn="ctr">
              <a:lnSpc>
                <a:spcPct val="90000"/>
              </a:lnSpc>
              <a:spcAft>
                <a:spcPts val="600"/>
              </a:spcAft>
            </a:pPr>
            <a:r>
              <a:rPr lang="en-GB" sz="3600" dirty="0" smtClean="0">
                <a:solidFill>
                  <a:schemeClr val="bg2"/>
                </a:solidFill>
                <a:latin typeface="+mj-lt"/>
              </a:rPr>
              <a:t>Cross-platform</a:t>
            </a:r>
          </a:p>
        </p:txBody>
      </p:sp>
      <p:sp>
        <p:nvSpPr>
          <p:cNvPr id="6" name="TextBox 5"/>
          <p:cNvSpPr txBox="1"/>
          <p:nvPr/>
        </p:nvSpPr>
        <p:spPr>
          <a:xfrm>
            <a:off x="5584963" y="1695991"/>
            <a:ext cx="4266233" cy="794064"/>
          </a:xfrm>
          <a:prstGeom prst="rect">
            <a:avLst/>
          </a:prstGeom>
          <a:noFill/>
        </p:spPr>
        <p:txBody>
          <a:bodyPr wrap="none" lIns="182880" tIns="146304" rIns="182880" bIns="146304" rtlCol="0">
            <a:spAutoFit/>
          </a:bodyPr>
          <a:lstStyle/>
          <a:p>
            <a:pPr algn="ctr">
              <a:lnSpc>
                <a:spcPct val="90000"/>
              </a:lnSpc>
              <a:spcAft>
                <a:spcPts val="600"/>
              </a:spcAft>
            </a:pPr>
            <a:r>
              <a:rPr lang="en-GB" sz="3600" dirty="0" smtClean="0">
                <a:solidFill>
                  <a:schemeClr val="bg2"/>
                </a:solidFill>
                <a:latin typeface="+mj-lt"/>
              </a:rPr>
              <a:t>Cloud, Cloud, Cloud</a:t>
            </a:r>
          </a:p>
        </p:txBody>
      </p:sp>
      <p:sp>
        <p:nvSpPr>
          <p:cNvPr id="7" name="TextBox 6"/>
          <p:cNvSpPr txBox="1"/>
          <p:nvPr/>
        </p:nvSpPr>
        <p:spPr>
          <a:xfrm>
            <a:off x="6256587" y="2546339"/>
            <a:ext cx="4643707" cy="794064"/>
          </a:xfrm>
          <a:prstGeom prst="rect">
            <a:avLst/>
          </a:prstGeom>
          <a:noFill/>
        </p:spPr>
        <p:txBody>
          <a:bodyPr wrap="none" lIns="182880" tIns="146304" rIns="182880" bIns="146304" rtlCol="0">
            <a:spAutoFit/>
          </a:bodyPr>
          <a:lstStyle/>
          <a:p>
            <a:pPr algn="ctr">
              <a:lnSpc>
                <a:spcPct val="90000"/>
              </a:lnSpc>
              <a:spcAft>
                <a:spcPts val="600"/>
              </a:spcAft>
            </a:pPr>
            <a:r>
              <a:rPr lang="en-GB" sz="3600" dirty="0" smtClean="0">
                <a:solidFill>
                  <a:schemeClr val="bg2"/>
                </a:solidFill>
                <a:latin typeface="+mj-lt"/>
              </a:rPr>
              <a:t>Bring Your Own Editor</a:t>
            </a:r>
          </a:p>
        </p:txBody>
      </p:sp>
      <p:sp>
        <p:nvSpPr>
          <p:cNvPr id="8" name="TextBox 7"/>
          <p:cNvSpPr txBox="1"/>
          <p:nvPr/>
        </p:nvSpPr>
        <p:spPr>
          <a:xfrm>
            <a:off x="5751035" y="3722992"/>
            <a:ext cx="4935069" cy="794064"/>
          </a:xfrm>
          <a:prstGeom prst="rect">
            <a:avLst/>
          </a:prstGeom>
          <a:noFill/>
        </p:spPr>
        <p:txBody>
          <a:bodyPr wrap="none" lIns="182880" tIns="146304" rIns="182880" bIns="146304" rtlCol="0">
            <a:spAutoFit/>
          </a:bodyPr>
          <a:lstStyle/>
          <a:p>
            <a:pPr algn="ctr">
              <a:lnSpc>
                <a:spcPct val="90000"/>
              </a:lnSpc>
              <a:spcAft>
                <a:spcPts val="600"/>
              </a:spcAft>
            </a:pPr>
            <a:r>
              <a:rPr lang="en-GB" sz="3600" dirty="0" smtClean="0">
                <a:solidFill>
                  <a:schemeClr val="bg2"/>
                </a:solidFill>
                <a:latin typeface="+mj-lt"/>
              </a:rPr>
              <a:t>Heterogeneous Devices</a:t>
            </a:r>
          </a:p>
        </p:txBody>
      </p:sp>
      <p:sp>
        <p:nvSpPr>
          <p:cNvPr id="10" name="TextBox 9"/>
          <p:cNvSpPr txBox="1"/>
          <p:nvPr/>
        </p:nvSpPr>
        <p:spPr>
          <a:xfrm>
            <a:off x="794516" y="3815192"/>
            <a:ext cx="3803221" cy="1369606"/>
          </a:xfrm>
          <a:prstGeom prst="rect">
            <a:avLst/>
          </a:prstGeom>
          <a:noFill/>
        </p:spPr>
        <p:txBody>
          <a:bodyPr wrap="none" lIns="182880" tIns="146304" rIns="182880" bIns="146304" rtlCol="0">
            <a:spAutoFit/>
          </a:bodyPr>
          <a:lstStyle/>
          <a:p>
            <a:pPr algn="ctr">
              <a:lnSpc>
                <a:spcPct val="90000"/>
              </a:lnSpc>
              <a:spcAft>
                <a:spcPts val="600"/>
              </a:spcAft>
            </a:pPr>
            <a:r>
              <a:rPr lang="en-GB" sz="3600" dirty="0" smtClean="0">
                <a:solidFill>
                  <a:schemeClr val="bg2"/>
                </a:solidFill>
                <a:latin typeface="+mj-lt"/>
              </a:rPr>
              <a:t>Data Science and</a:t>
            </a:r>
          </a:p>
          <a:p>
            <a:pPr algn="ctr">
              <a:lnSpc>
                <a:spcPct val="90000"/>
              </a:lnSpc>
              <a:spcAft>
                <a:spcPts val="600"/>
              </a:spcAft>
            </a:pPr>
            <a:r>
              <a:rPr lang="en-GB" sz="3600" dirty="0" smtClean="0">
                <a:solidFill>
                  <a:schemeClr val="bg2"/>
                </a:solidFill>
                <a:latin typeface="+mj-lt"/>
              </a:rPr>
              <a:t>Machine Learning</a:t>
            </a:r>
            <a:endParaRPr lang="en-GB" sz="3600" dirty="0" smtClean="0">
              <a:solidFill>
                <a:schemeClr val="bg2"/>
              </a:solidFill>
              <a:latin typeface="+mj-lt"/>
            </a:endParaRPr>
          </a:p>
        </p:txBody>
      </p:sp>
      <p:sp>
        <p:nvSpPr>
          <p:cNvPr id="11" name="TextBox 10"/>
          <p:cNvSpPr txBox="1"/>
          <p:nvPr/>
        </p:nvSpPr>
        <p:spPr>
          <a:xfrm>
            <a:off x="1794823" y="5514120"/>
            <a:ext cx="3790140" cy="1369606"/>
          </a:xfrm>
          <a:prstGeom prst="rect">
            <a:avLst/>
          </a:prstGeom>
          <a:noFill/>
        </p:spPr>
        <p:txBody>
          <a:bodyPr wrap="none" lIns="182880" tIns="146304" rIns="182880" bIns="146304" rtlCol="0">
            <a:spAutoFit/>
          </a:bodyPr>
          <a:lstStyle/>
          <a:p>
            <a:pPr algn="ctr">
              <a:lnSpc>
                <a:spcPct val="90000"/>
              </a:lnSpc>
              <a:spcAft>
                <a:spcPts val="600"/>
              </a:spcAft>
            </a:pPr>
            <a:r>
              <a:rPr lang="en-GB" sz="3600" dirty="0" smtClean="0">
                <a:solidFill>
                  <a:schemeClr val="bg2"/>
                </a:solidFill>
                <a:latin typeface="+mj-lt"/>
              </a:rPr>
              <a:t>Multi-contributor </a:t>
            </a:r>
          </a:p>
          <a:p>
            <a:pPr algn="ctr">
              <a:lnSpc>
                <a:spcPct val="90000"/>
              </a:lnSpc>
              <a:spcAft>
                <a:spcPts val="600"/>
              </a:spcAft>
            </a:pPr>
            <a:r>
              <a:rPr lang="en-GB" sz="3600" dirty="0" smtClean="0">
                <a:solidFill>
                  <a:schemeClr val="bg2"/>
                </a:solidFill>
                <a:latin typeface="+mj-lt"/>
              </a:rPr>
              <a:t>Technologies</a:t>
            </a:r>
          </a:p>
        </p:txBody>
      </p:sp>
      <p:sp>
        <p:nvSpPr>
          <p:cNvPr id="12" name="TextBox 11"/>
          <p:cNvSpPr txBox="1"/>
          <p:nvPr/>
        </p:nvSpPr>
        <p:spPr>
          <a:xfrm>
            <a:off x="8334465" y="5974470"/>
            <a:ext cx="2908489" cy="794064"/>
          </a:xfrm>
          <a:prstGeom prst="rect">
            <a:avLst/>
          </a:prstGeom>
          <a:noFill/>
        </p:spPr>
        <p:txBody>
          <a:bodyPr wrap="none" lIns="182880" tIns="146304" rIns="182880" bIns="146304" rtlCol="0">
            <a:spAutoFit/>
          </a:bodyPr>
          <a:lstStyle/>
          <a:p>
            <a:pPr algn="ctr">
              <a:lnSpc>
                <a:spcPct val="90000"/>
              </a:lnSpc>
              <a:spcAft>
                <a:spcPts val="600"/>
              </a:spcAft>
            </a:pPr>
            <a:r>
              <a:rPr lang="en-GB" sz="3600" dirty="0" smtClean="0">
                <a:solidFill>
                  <a:schemeClr val="bg2"/>
                </a:solidFill>
                <a:latin typeface="+mj-lt"/>
              </a:rPr>
              <a:t>Communities</a:t>
            </a:r>
            <a:endParaRPr lang="en-GB" sz="3600" dirty="0" smtClean="0">
              <a:solidFill>
                <a:schemeClr val="bg2"/>
              </a:solidFill>
              <a:latin typeface="+mj-lt"/>
            </a:endParaRPr>
          </a:p>
        </p:txBody>
      </p:sp>
      <p:sp>
        <p:nvSpPr>
          <p:cNvPr id="13" name="TextBox 12"/>
          <p:cNvSpPr txBox="1"/>
          <p:nvPr/>
        </p:nvSpPr>
        <p:spPr>
          <a:xfrm>
            <a:off x="6366462" y="4870865"/>
            <a:ext cx="3653885" cy="794064"/>
          </a:xfrm>
          <a:prstGeom prst="rect">
            <a:avLst/>
          </a:prstGeom>
          <a:noFill/>
        </p:spPr>
        <p:txBody>
          <a:bodyPr wrap="none" lIns="182880" tIns="146304" rIns="182880" bIns="146304" rtlCol="0">
            <a:spAutoFit/>
          </a:bodyPr>
          <a:lstStyle/>
          <a:p>
            <a:pPr algn="ctr">
              <a:lnSpc>
                <a:spcPct val="90000"/>
              </a:lnSpc>
              <a:spcAft>
                <a:spcPts val="600"/>
              </a:spcAft>
            </a:pPr>
            <a:r>
              <a:rPr lang="en-GB" sz="3600" dirty="0" smtClean="0">
                <a:solidFill>
                  <a:schemeClr val="bg2"/>
                </a:solidFill>
                <a:latin typeface="+mj-lt"/>
              </a:rPr>
              <a:t>Many Languages</a:t>
            </a:r>
            <a:endParaRPr lang="en-GB" sz="3600" dirty="0" smtClean="0">
              <a:solidFill>
                <a:schemeClr val="bg2"/>
              </a:solidFill>
              <a:latin typeface="+mj-lt"/>
            </a:endParaRPr>
          </a:p>
        </p:txBody>
      </p:sp>
      <p:sp>
        <p:nvSpPr>
          <p:cNvPr id="2" name="Title 1"/>
          <p:cNvSpPr>
            <a:spLocks noGrp="1"/>
          </p:cNvSpPr>
          <p:nvPr>
            <p:ph type="title"/>
          </p:nvPr>
        </p:nvSpPr>
        <p:spPr/>
        <p:txBody>
          <a:bodyPr/>
          <a:lstStyle/>
          <a:p>
            <a:r>
              <a:rPr lang="en-GB" dirty="0" smtClean="0"/>
              <a:t>The NDC/.NET/Microsoft World is Changing ….</a:t>
            </a:r>
            <a:endParaRPr lang="en-GB" dirty="0"/>
          </a:p>
        </p:txBody>
      </p:sp>
    </p:spTree>
    <p:extLst>
      <p:ext uri="{BB962C8B-B14F-4D97-AF65-F5344CB8AC3E}">
        <p14:creationId xmlns:p14="http://schemas.microsoft.com/office/powerpoint/2010/main" val="999108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10" grpId="0"/>
      <p:bldP spid="11"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81" y="1711431"/>
            <a:ext cx="11398485" cy="4034381"/>
          </a:xfrm>
        </p:spPr>
        <p:txBody>
          <a:bodyPr/>
          <a:lstStyle/>
          <a:p>
            <a:r>
              <a:rPr lang="en-GB" sz="4080" dirty="0">
                <a:latin typeface="Segoe UI Light" panose="020B0502040204020203" pitchFamily="34" charset="0"/>
              </a:rPr>
              <a:t>The F# Compiler – 300+ Pull Requests and rising</a:t>
            </a:r>
            <a:br>
              <a:rPr lang="en-GB" sz="4080" dirty="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r>
              <a:rPr lang="en-GB" sz="4080" dirty="0" smtClean="0">
                <a:latin typeface="Segoe UI Light" panose="020B0502040204020203" pitchFamily="34" charset="0"/>
              </a:rPr>
              <a:t>Where to Contribute?</a:t>
            </a:r>
            <a:br>
              <a:rPr lang="en-GB" sz="4080" dirty="0" smtClean="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r>
              <a:rPr lang="en-GB" sz="4080" dirty="0">
                <a:latin typeface="Segoe UI Light" panose="020B0502040204020203" pitchFamily="34" charset="0"/>
              </a:rPr>
              <a:t>See </a:t>
            </a:r>
            <a:r>
              <a:rPr lang="en-GB" sz="4080" dirty="0" smtClean="0">
                <a:latin typeface="Segoe UI Light" panose="020B0502040204020203" pitchFamily="34" charset="0"/>
                <a:hlinkClick r:id="rId2"/>
              </a:rPr>
              <a:t>github.com/Microsoft/</a:t>
            </a:r>
            <a:r>
              <a:rPr lang="en-GB" sz="4080" dirty="0" err="1" smtClean="0">
                <a:latin typeface="Segoe UI Light" panose="020B0502040204020203" pitchFamily="34" charset="0"/>
                <a:hlinkClick r:id="rId2"/>
              </a:rPr>
              <a:t>visualfsharp</a:t>
            </a:r>
            <a:r>
              <a:rPr lang="en-GB" sz="4080" dirty="0" smtClean="0">
                <a:latin typeface="Segoe UI Light" panose="020B0502040204020203" pitchFamily="34" charset="0"/>
              </a:rPr>
              <a:t> </a:t>
            </a:r>
            <a:r>
              <a:rPr lang="en-GB" sz="4080" dirty="0">
                <a:latin typeface="Segoe UI Light" panose="020B0502040204020203" pitchFamily="34" charset="0"/>
              </a:rPr>
              <a:t/>
            </a:r>
            <a:br>
              <a:rPr lang="en-GB" sz="4080" dirty="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endParaRPr lang="en-GB" sz="4080" dirty="0">
              <a:latin typeface="Segoe UI Light" panose="020B0502040204020203" pitchFamily="34" charset="0"/>
            </a:endParaRPr>
          </a:p>
        </p:txBody>
      </p:sp>
    </p:spTree>
    <p:extLst>
      <p:ext uri="{BB962C8B-B14F-4D97-AF65-F5344CB8AC3E}">
        <p14:creationId xmlns:p14="http://schemas.microsoft.com/office/powerpoint/2010/main" val="4217145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93" y="2373715"/>
            <a:ext cx="11398485" cy="2535818"/>
          </a:xfrm>
        </p:spPr>
        <p:txBody>
          <a:bodyPr/>
          <a:lstStyle/>
          <a:p>
            <a:pPr algn="ctr"/>
            <a:r>
              <a:rPr lang="en-GB" sz="4896" dirty="0">
                <a:latin typeface="Segoe UI Light" panose="020B0502040204020203" pitchFamily="34" charset="0"/>
              </a:rPr>
              <a:t>The F# Language Design Process</a:t>
            </a:r>
            <a:br>
              <a:rPr lang="en-GB" sz="4896" dirty="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r>
              <a:rPr lang="en-GB" sz="4080" dirty="0">
                <a:latin typeface="Segoe UI Light" panose="020B0502040204020203" pitchFamily="34" charset="0"/>
                <a:hlinkClick r:id="rId2"/>
              </a:rPr>
              <a:t>fslang.uservoice.com</a:t>
            </a:r>
            <a:r>
              <a:rPr lang="en-GB" sz="4080" dirty="0">
                <a:latin typeface="Segoe UI Light" panose="020B0502040204020203" pitchFamily="34" charset="0"/>
              </a:rPr>
              <a:t> </a:t>
            </a:r>
            <a:r>
              <a:rPr lang="en-GB" sz="4896" dirty="0">
                <a:latin typeface="Segoe UI Light" panose="020B0502040204020203" pitchFamily="34" charset="0"/>
              </a:rPr>
              <a:t/>
            </a:r>
            <a:br>
              <a:rPr lang="en-GB" sz="4896" dirty="0">
                <a:latin typeface="Segoe UI Light" panose="020B0502040204020203" pitchFamily="34" charset="0"/>
              </a:rPr>
            </a:br>
            <a:endParaRPr lang="en-GB" sz="4896" dirty="0">
              <a:latin typeface="Segoe UI Light" panose="020B0502040204020203" pitchFamily="34" charset="0"/>
            </a:endParaRPr>
          </a:p>
        </p:txBody>
      </p:sp>
    </p:spTree>
    <p:extLst>
      <p:ext uri="{BB962C8B-B14F-4D97-AF65-F5344CB8AC3E}">
        <p14:creationId xmlns:p14="http://schemas.microsoft.com/office/powerpoint/2010/main" val="2070341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08" y="1080242"/>
            <a:ext cx="11398485" cy="5071702"/>
          </a:xfrm>
        </p:spPr>
        <p:txBody>
          <a:bodyPr/>
          <a:lstStyle/>
          <a:p>
            <a:pPr algn="l"/>
            <a:r>
              <a:rPr lang="en-GB" sz="4896" dirty="0">
                <a:latin typeface="Segoe UI Light" panose="020B0502040204020203" pitchFamily="34" charset="0"/>
              </a:rPr>
              <a:t>F# 4.0</a:t>
            </a:r>
            <a:br>
              <a:rPr lang="en-GB" sz="4896" dirty="0">
                <a:latin typeface="Segoe UI Light" panose="020B0502040204020203" pitchFamily="34" charset="0"/>
              </a:rPr>
            </a:br>
            <a:r>
              <a:rPr lang="en-GB" sz="4896" dirty="0">
                <a:latin typeface="Segoe UI Light" panose="020B0502040204020203" pitchFamily="34" charset="0"/>
              </a:rPr>
              <a:t/>
            </a:r>
            <a:br>
              <a:rPr lang="en-GB" sz="4896" dirty="0">
                <a:latin typeface="Segoe UI Light" panose="020B0502040204020203" pitchFamily="34" charset="0"/>
              </a:rPr>
            </a:br>
            <a:r>
              <a:rPr lang="en-GB" sz="4080" dirty="0">
                <a:solidFill>
                  <a:srgbClr val="59D01E"/>
                </a:solidFill>
                <a:latin typeface="Segoe UI Light" panose="020B0502040204020203" pitchFamily="34" charset="0"/>
              </a:rPr>
              <a:t>✔ </a:t>
            </a:r>
            <a:r>
              <a:rPr lang="en-GB" sz="4080" dirty="0">
                <a:latin typeface="Segoe UI Light" panose="020B0502040204020203" pitchFamily="34" charset="0"/>
              </a:rPr>
              <a:t>True shift to cross-platform open engineering</a:t>
            </a:r>
            <a:br>
              <a:rPr lang="en-GB" sz="4080" dirty="0">
                <a:latin typeface="Segoe UI Light" panose="020B0502040204020203" pitchFamily="34" charset="0"/>
              </a:rPr>
            </a:br>
            <a:r>
              <a:rPr lang="en-GB" sz="4080" dirty="0">
                <a:solidFill>
                  <a:srgbClr val="59D01E"/>
                </a:solidFill>
                <a:latin typeface="Segoe UI Light" panose="020B0502040204020203" pitchFamily="34" charset="0"/>
              </a:rPr>
              <a:t>✔ </a:t>
            </a:r>
            <a:r>
              <a:rPr lang="en-GB" sz="4080" dirty="0">
                <a:latin typeface="Segoe UI Light" panose="020B0502040204020203" pitchFamily="34" charset="0"/>
              </a:rPr>
              <a:t>Long laundry list of language items</a:t>
            </a:r>
            <a:br>
              <a:rPr lang="en-GB" sz="4080" dirty="0">
                <a:latin typeface="Segoe UI Light" panose="020B0502040204020203" pitchFamily="34" charset="0"/>
              </a:rPr>
            </a:br>
            <a:r>
              <a:rPr lang="en-GB" sz="4080" dirty="0">
                <a:solidFill>
                  <a:srgbClr val="59D01E"/>
                </a:solidFill>
                <a:latin typeface="Segoe UI Light" panose="020B0502040204020203" pitchFamily="34" charset="0"/>
              </a:rPr>
              <a:t>✔ </a:t>
            </a:r>
            <a:r>
              <a:rPr lang="en-GB" sz="4080" dirty="0">
                <a:latin typeface="Segoe UI Light" panose="020B0502040204020203" pitchFamily="34" charset="0"/>
              </a:rPr>
              <a:t>Normalized core library</a:t>
            </a:r>
            <a:br>
              <a:rPr lang="en-GB" sz="4080" dirty="0">
                <a:latin typeface="Segoe UI Light" panose="020B0502040204020203" pitchFamily="34" charset="0"/>
              </a:rPr>
            </a:br>
            <a:r>
              <a:rPr lang="en-GB" sz="4080" dirty="0">
                <a:solidFill>
                  <a:srgbClr val="59D01E"/>
                </a:solidFill>
                <a:latin typeface="Segoe UI Light" panose="020B0502040204020203" pitchFamily="34" charset="0"/>
              </a:rPr>
              <a:t>✔ </a:t>
            </a:r>
            <a:r>
              <a:rPr lang="en-GB" sz="4080" dirty="0">
                <a:latin typeface="Segoe UI Light" panose="020B0502040204020203" pitchFamily="34" charset="0"/>
              </a:rPr>
              <a:t>Type providers more powerful</a:t>
            </a:r>
            <a:br>
              <a:rPr lang="en-GB" sz="4080" dirty="0">
                <a:latin typeface="Segoe UI Light" panose="020B0502040204020203" pitchFamily="34" charset="0"/>
              </a:rPr>
            </a:br>
            <a:r>
              <a:rPr lang="en-GB" sz="4080" dirty="0">
                <a:latin typeface="Segoe UI Light" panose="020B0502040204020203" pitchFamily="34" charset="0"/>
              </a:rPr>
              <a:t/>
            </a:r>
            <a:br>
              <a:rPr lang="en-GB" sz="4080" dirty="0">
                <a:latin typeface="Segoe UI Light" panose="020B0502040204020203" pitchFamily="34" charset="0"/>
              </a:rPr>
            </a:br>
            <a:r>
              <a:rPr lang="en-GB" sz="2856" dirty="0">
                <a:solidFill>
                  <a:srgbClr val="59D01E"/>
                </a:solidFill>
                <a:latin typeface="Segoe UI Light" panose="020B0502040204020203" pitchFamily="34" charset="0"/>
              </a:rPr>
              <a:t>✔ </a:t>
            </a:r>
            <a:r>
              <a:rPr lang="en-GB" sz="2856" dirty="0">
                <a:latin typeface="Segoe UI Light" panose="020B0502040204020203" pitchFamily="34" charset="0"/>
              </a:rPr>
              <a:t>Better debugging, tooling, performance</a:t>
            </a:r>
            <a:br>
              <a:rPr lang="en-GB" sz="2856" dirty="0">
                <a:latin typeface="Segoe UI Light" panose="020B0502040204020203" pitchFamily="34" charset="0"/>
              </a:rPr>
            </a:br>
            <a:r>
              <a:rPr lang="en-GB" sz="2856" dirty="0">
                <a:solidFill>
                  <a:srgbClr val="59D01E"/>
                </a:solidFill>
                <a:latin typeface="Segoe UI Light" panose="020B0502040204020203" pitchFamily="34" charset="0"/>
              </a:rPr>
              <a:t>✔ </a:t>
            </a:r>
            <a:r>
              <a:rPr lang="en-GB" sz="2856" dirty="0">
                <a:gradFill flip="none" rotWithShape="1">
                  <a:gsLst>
                    <a:gs pos="0">
                      <a:prstClr val="black"/>
                    </a:gs>
                    <a:gs pos="86000">
                      <a:prstClr val="black"/>
                    </a:gs>
                  </a:gsLst>
                  <a:lin ang="5400000" scaled="0"/>
                  <a:tileRect/>
                </a:gradFill>
                <a:latin typeface="Segoe UI Light" panose="020B0502040204020203" pitchFamily="34" charset="0"/>
              </a:rPr>
              <a:t>~20% compiler perf improvement</a:t>
            </a:r>
            <a:endParaRPr lang="en-GB" sz="4896" dirty="0">
              <a:latin typeface="Segoe UI Light" panose="020B0502040204020203" pitchFamily="34" charset="0"/>
            </a:endParaRPr>
          </a:p>
        </p:txBody>
      </p:sp>
    </p:spTree>
    <p:extLst>
      <p:ext uri="{BB962C8B-B14F-4D97-AF65-F5344CB8AC3E}">
        <p14:creationId xmlns:p14="http://schemas.microsoft.com/office/powerpoint/2010/main" val="220739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29661" y="578824"/>
            <a:ext cx="5597871" cy="1329595"/>
          </a:xfrm>
        </p:spPr>
        <p:txBody>
          <a:bodyPr/>
          <a:lstStyle/>
          <a:p>
            <a:pPr marL="0" indent="0">
              <a:buNone/>
            </a:pPr>
            <a:r>
              <a:rPr lang="en-GB" sz="4000" dirty="0">
                <a:latin typeface="Segoe UI Light" panose="020B0502040204020203" pitchFamily="34" charset="0"/>
              </a:rPr>
              <a:t>The Visual F# Power Tools</a:t>
            </a:r>
            <a:r>
              <a:rPr lang="en-GB" sz="3200" dirty="0">
                <a:latin typeface="Segoe UI Light" panose="020B0502040204020203" pitchFamily="34" charset="0"/>
              </a:rPr>
              <a:t/>
            </a:r>
            <a:br>
              <a:rPr lang="en-GB" sz="3200" dirty="0">
                <a:latin typeface="Segoe UI Light" panose="020B0502040204020203" pitchFamily="34" charset="0"/>
              </a:rPr>
            </a:br>
            <a:r>
              <a:rPr lang="en-GB" sz="3200" dirty="0">
                <a:latin typeface="Segoe UI Light" panose="020B0502040204020203" pitchFamily="34" charset="0"/>
              </a:rPr>
              <a:t/>
            </a:r>
            <a:br>
              <a:rPr lang="en-GB" sz="3200" dirty="0">
                <a:latin typeface="Segoe UI Light" panose="020B0502040204020203" pitchFamily="34" charset="0"/>
              </a:rPr>
            </a:br>
            <a:endParaRPr lang="en-GB" sz="2400" dirty="0"/>
          </a:p>
        </p:txBody>
      </p:sp>
      <p:sp>
        <p:nvSpPr>
          <p:cNvPr id="5" name="Content Placeholder 4"/>
          <p:cNvSpPr>
            <a:spLocks noGrp="1"/>
          </p:cNvSpPr>
          <p:nvPr>
            <p:ph sz="half" idx="2"/>
          </p:nvPr>
        </p:nvSpPr>
        <p:spPr>
          <a:xfrm>
            <a:off x="6523634" y="729795"/>
            <a:ext cx="5597871" cy="664797"/>
          </a:xfrm>
        </p:spPr>
        <p:txBody>
          <a:bodyPr/>
          <a:lstStyle/>
          <a:p>
            <a:pPr marL="0" indent="0">
              <a:buNone/>
            </a:pPr>
            <a:r>
              <a:rPr lang="en-GB" sz="2400" dirty="0">
                <a:latin typeface="Segoe UI Light" panose="020B0502040204020203" pitchFamily="34" charset="0"/>
                <a:hlinkClick r:id="rId2"/>
              </a:rPr>
              <a:t>fsprojects.github.io/</a:t>
            </a:r>
            <a:r>
              <a:rPr lang="en-GB" sz="2400" dirty="0" err="1">
                <a:latin typeface="Segoe UI Light" panose="020B0502040204020203" pitchFamily="34" charset="0"/>
                <a:hlinkClick r:id="rId2"/>
              </a:rPr>
              <a:t>VisualFSharpPowerTools</a:t>
            </a:r>
            <a:r>
              <a:rPr lang="en-GB" sz="2400" dirty="0">
                <a:latin typeface="Segoe UI Light" panose="020B0502040204020203" pitchFamily="34" charset="0"/>
              </a:rPr>
              <a:t/>
            </a:r>
            <a:br>
              <a:rPr lang="en-GB" sz="2400" dirty="0">
                <a:latin typeface="Segoe UI Light" panose="020B0502040204020203" pitchFamily="34" charset="0"/>
              </a:rPr>
            </a:br>
            <a:endParaRPr lang="en-GB"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795" y="1394592"/>
            <a:ext cx="8781473" cy="5504123"/>
          </a:xfrm>
          <a:prstGeom prst="rect">
            <a:avLst/>
          </a:prstGeom>
        </p:spPr>
      </p:pic>
    </p:spTree>
    <p:extLst>
      <p:ext uri="{BB962C8B-B14F-4D97-AF65-F5344CB8AC3E}">
        <p14:creationId xmlns:p14="http://schemas.microsoft.com/office/powerpoint/2010/main" val="105109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8" y="2374412"/>
            <a:ext cx="11384311" cy="3886470"/>
          </a:xfrm>
        </p:spPr>
        <p:txBody>
          <a:bodyPr/>
          <a:lstStyle/>
          <a:p>
            <a:r>
              <a:rPr lang="en-GB" dirty="0" smtClean="0">
                <a:latin typeface="Segoe UI Light" panose="020B0502040204020203" pitchFamily="34" charset="0"/>
                <a:cs typeface="Segoe UI Light" panose="020B0502040204020203" pitchFamily="34" charset="0"/>
              </a:rPr>
              <a:t>F# for Android, iOS, Linux, Mac</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hlinkClick r:id="rId2"/>
              </a:rPr>
              <a:t>fsharp.org/use/android</a:t>
            </a:r>
            <a:r>
              <a:rPr lang="en-GB" sz="3668" dirty="0">
                <a:latin typeface="Segoe UI Light" panose="020B0502040204020203" pitchFamily="34" charset="0"/>
                <a:cs typeface="Segoe UI Light" panose="020B0502040204020203" pitchFamily="34" charset="0"/>
              </a:rPr>
              <a:t/>
            </a:r>
            <a:br>
              <a:rPr lang="en-GB" sz="3668"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hlinkClick r:id="rId3"/>
              </a:rPr>
              <a:t>fsharp.org/use/</a:t>
            </a:r>
            <a:r>
              <a:rPr lang="en-GB" sz="3668" dirty="0" err="1">
                <a:latin typeface="Segoe UI Light" panose="020B0502040204020203" pitchFamily="34" charset="0"/>
                <a:cs typeface="Segoe UI Light" panose="020B0502040204020203" pitchFamily="34" charset="0"/>
                <a:hlinkClick r:id="rId3"/>
              </a:rPr>
              <a:t>ios</a:t>
            </a:r>
            <a:r>
              <a:rPr lang="en-GB" sz="3668" dirty="0">
                <a:latin typeface="Segoe UI Light" panose="020B0502040204020203" pitchFamily="34" charset="0"/>
                <a:cs typeface="Segoe UI Light" panose="020B0502040204020203" pitchFamily="34" charset="0"/>
                <a:hlinkClick r:id="rId3"/>
              </a:rPr>
              <a:t> </a:t>
            </a:r>
            <a:r>
              <a:rPr lang="en-GB" sz="3668" dirty="0">
                <a:latin typeface="Segoe UI Light" panose="020B0502040204020203" pitchFamily="34" charset="0"/>
                <a:cs typeface="Segoe UI Light" panose="020B0502040204020203" pitchFamily="34" charset="0"/>
              </a:rPr>
              <a:t/>
            </a:r>
            <a:br>
              <a:rPr lang="en-GB" sz="3668"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hlinkClick r:id="rId4"/>
              </a:rPr>
              <a:t>fsharp.org/use/</a:t>
            </a:r>
            <a:r>
              <a:rPr lang="en-GB" sz="3668" dirty="0" err="1">
                <a:latin typeface="Segoe UI Light" panose="020B0502040204020203" pitchFamily="34" charset="0"/>
                <a:cs typeface="Segoe UI Light" panose="020B0502040204020203" pitchFamily="34" charset="0"/>
                <a:hlinkClick r:id="rId4"/>
              </a:rPr>
              <a:t>linux</a:t>
            </a:r>
            <a:r>
              <a:rPr lang="en-GB" sz="3668" dirty="0">
                <a:latin typeface="Segoe UI Light" panose="020B0502040204020203" pitchFamily="34" charset="0"/>
                <a:cs typeface="Segoe UI Light" panose="020B0502040204020203" pitchFamily="34" charset="0"/>
              </a:rPr>
              <a:t/>
            </a:r>
            <a:br>
              <a:rPr lang="en-GB" sz="3668"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hlinkClick r:id="rId5"/>
              </a:rPr>
              <a:t>fsharp.org/use/mac</a:t>
            </a:r>
            <a:r>
              <a:rPr lang="en-GB" sz="3668" dirty="0">
                <a:latin typeface="Segoe UI Light" panose="020B0502040204020203" pitchFamily="34" charset="0"/>
                <a:cs typeface="Segoe UI Light" panose="020B0502040204020203" pitchFamily="34" charset="0"/>
              </a:rPr>
              <a:t/>
            </a:r>
            <a:br>
              <a:rPr lang="en-GB" sz="3668" dirty="0">
                <a:latin typeface="Segoe UI Light" panose="020B0502040204020203" pitchFamily="34" charset="0"/>
                <a:cs typeface="Segoe UI Light" panose="020B0502040204020203" pitchFamily="34" charset="0"/>
              </a:rPr>
            </a:br>
            <a:r>
              <a:rPr lang="en-GB" sz="3668" dirty="0">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291765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16405020"/>
              </p:ext>
            </p:extLst>
          </p:nvPr>
        </p:nvGraphicFramePr>
        <p:xfrm>
          <a:off x="544181" y="1226741"/>
          <a:ext cx="11860453" cy="4769440"/>
        </p:xfrm>
        <a:graphic>
          <a:graphicData uri="http://schemas.openxmlformats.org/drawingml/2006/table">
            <a:tbl>
              <a:tblPr firstRow="1" bandRow="1">
                <a:tableStyleId>{2D5ABB26-0587-4C30-8999-92F81FD0307C}</a:tableStyleId>
              </a:tblPr>
              <a:tblGrid>
                <a:gridCol w="6012353"/>
                <a:gridCol w="521160"/>
                <a:gridCol w="2756666"/>
                <a:gridCol w="658308"/>
                <a:gridCol w="1911966"/>
              </a:tblGrid>
              <a:tr h="590649">
                <a:tc>
                  <a:txBody>
                    <a:bodyPr/>
                    <a:lstStyle/>
                    <a:p>
                      <a:r>
                        <a:rPr lang="en-GB" sz="3300" dirty="0" smtClean="0">
                          <a:latin typeface="Segoe UI Light" panose="020B0502040204020203" pitchFamily="34" charset="0"/>
                          <a:cs typeface="Segoe UI Light" panose="020B0502040204020203" pitchFamily="34" charset="0"/>
                        </a:rPr>
                        <a:t>Language</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smtClean="0">
                          <a:latin typeface="Segoe UI Light" panose="020B0502040204020203" pitchFamily="34" charset="0"/>
                          <a:cs typeface="Segoe UI Light" panose="020B0502040204020203" pitchFamily="34" charset="0"/>
                        </a:rPr>
                        <a:t>F# </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smtClean="0">
                          <a:latin typeface="Segoe UI Light" panose="020B0502040204020203" pitchFamily="34" charset="0"/>
                          <a:cs typeface="Segoe UI Light" panose="020B0502040204020203" pitchFamily="34" charset="0"/>
                        </a:rPr>
                        <a:t>C#</a:t>
                      </a:r>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Web</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smtClean="0">
                          <a:latin typeface="Segoe UI Light" panose="020B0502040204020203" pitchFamily="34" charset="0"/>
                          <a:cs typeface="Segoe UI Light" panose="020B0502040204020203" pitchFamily="34" charset="0"/>
                        </a:rPr>
                        <a:t>     </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smtClean="0">
                          <a:latin typeface="Segoe UI Light" panose="020B0502040204020203" pitchFamily="34" charset="0"/>
                          <a:cs typeface="Segoe UI Light" panose="020B0502040204020203" pitchFamily="34" charset="0"/>
                        </a:rPr>
                        <a:t>ASP.NET</a:t>
                      </a:r>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Big Data + Big Compute</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smtClean="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Actors</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smtClean="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Data Analytics</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smtClean="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smtClean="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GPU</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smtClean="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smtClean="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Simple</a:t>
                      </a:r>
                      <a:r>
                        <a:rPr lang="en-GB" sz="3300" baseline="0" dirty="0" smtClean="0">
                          <a:latin typeface="Segoe UI Light" panose="020B0502040204020203" pitchFamily="34" charset="0"/>
                          <a:cs typeface="Segoe UI Light" panose="020B0502040204020203" pitchFamily="34" charset="0"/>
                        </a:rPr>
                        <a:t> </a:t>
                      </a:r>
                      <a:r>
                        <a:rPr lang="en-GB" sz="3300" dirty="0" smtClean="0">
                          <a:latin typeface="Segoe UI Light" panose="020B0502040204020203" pitchFamily="34" charset="0"/>
                          <a:cs typeface="Segoe UI Light" panose="020B0502040204020203" pitchFamily="34" charset="0"/>
                        </a:rPr>
                        <a:t>Data</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smtClean="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smtClean="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Cloud Data</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300" dirty="0" smtClean="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solidFill>
                            <a:srgbClr val="FF0000"/>
                          </a:solidFill>
                          <a:latin typeface="Segoe UI Light" panose="020B0502040204020203" pitchFamily="34" charset="0"/>
                          <a:cs typeface="Segoe UI Light" panose="020B0502040204020203" pitchFamily="34" charset="0"/>
                          <a:sym typeface="Wingdings" panose="00000500000000000000" pitchFamily="2" charset="2"/>
                        </a:rPr>
                        <a:t>½</a:t>
                      </a:r>
                      <a:endParaRPr lang="en-GB" sz="3300" dirty="0" smtClean="0">
                        <a:solidFill>
                          <a:srgbClr val="FF0000"/>
                        </a:solidFill>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endParaRPr lang="en-GB" sz="3300" dirty="0" smtClean="0">
                        <a:latin typeface="Segoe UI Light" panose="020B0502040204020203" pitchFamily="34" charset="0"/>
                        <a:cs typeface="Segoe UI Light" panose="020B0502040204020203" pitchFamily="34" charset="0"/>
                      </a:endParaRPr>
                    </a:p>
                  </a:txBody>
                  <a:tcPr marL="93260" marR="93260" marT="46630" marB="46630"/>
                </a:tc>
              </a:tr>
            </a:tbl>
          </a:graphicData>
        </a:graphic>
      </p:graphicFrame>
      <p:pic>
        <p:nvPicPr>
          <p:cNvPr id="5" name="Picture 4"/>
          <p:cNvPicPr>
            <a:picLocks noChangeAspect="1"/>
          </p:cNvPicPr>
          <p:nvPr/>
        </p:nvPicPr>
        <p:blipFill>
          <a:blip r:embed="rId2"/>
          <a:stretch>
            <a:fillRect/>
          </a:stretch>
        </p:blipFill>
        <p:spPr>
          <a:xfrm>
            <a:off x="6510580" y="1232041"/>
            <a:ext cx="590591" cy="605734"/>
          </a:xfrm>
          <a:prstGeom prst="rect">
            <a:avLst/>
          </a:prstGeom>
        </p:spPr>
      </p:pic>
      <p:sp>
        <p:nvSpPr>
          <p:cNvPr id="6" name="Title 5"/>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2012</a:t>
            </a:r>
            <a:endParaRPr lang="en-GB" dirty="0">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2"/>
          <a:stretch>
            <a:fillRect/>
          </a:stretch>
        </p:blipFill>
        <p:spPr>
          <a:xfrm>
            <a:off x="9875265" y="1232040"/>
            <a:ext cx="590591" cy="605734"/>
          </a:xfrm>
          <a:prstGeom prst="rect">
            <a:avLst/>
          </a:prstGeom>
        </p:spPr>
      </p:pic>
      <p:pic>
        <p:nvPicPr>
          <p:cNvPr id="15" name="Picture 14"/>
          <p:cNvPicPr>
            <a:picLocks noChangeAspect="1"/>
          </p:cNvPicPr>
          <p:nvPr/>
        </p:nvPicPr>
        <p:blipFill>
          <a:blip r:embed="rId2"/>
          <a:stretch>
            <a:fillRect/>
          </a:stretch>
        </p:blipFill>
        <p:spPr>
          <a:xfrm>
            <a:off x="9875264" y="1837774"/>
            <a:ext cx="590591" cy="605734"/>
          </a:xfrm>
          <a:prstGeom prst="rect">
            <a:avLst/>
          </a:prstGeom>
        </p:spPr>
      </p:pic>
    </p:spTree>
    <p:extLst>
      <p:ext uri="{BB962C8B-B14F-4D97-AF65-F5344CB8AC3E}">
        <p14:creationId xmlns:p14="http://schemas.microsoft.com/office/powerpoint/2010/main" val="127080225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72914889"/>
              </p:ext>
            </p:extLst>
          </p:nvPr>
        </p:nvGraphicFramePr>
        <p:xfrm>
          <a:off x="544181" y="1226741"/>
          <a:ext cx="11860454" cy="4769440"/>
        </p:xfrm>
        <a:graphic>
          <a:graphicData uri="http://schemas.openxmlformats.org/drawingml/2006/table">
            <a:tbl>
              <a:tblPr firstRow="1" bandRow="1">
                <a:tableStyleId>{2D5ABB26-0587-4C30-8999-92F81FD0307C}</a:tableStyleId>
              </a:tblPr>
              <a:tblGrid>
                <a:gridCol w="6684376"/>
                <a:gridCol w="5176078"/>
              </a:tblGrid>
              <a:tr h="590649">
                <a:tc>
                  <a:txBody>
                    <a:bodyPr/>
                    <a:lstStyle/>
                    <a:p>
                      <a:r>
                        <a:rPr lang="en-GB" sz="3300" dirty="0" smtClean="0">
                          <a:latin typeface="Segoe UI Light" panose="020B0502040204020203" pitchFamily="34" charset="0"/>
                          <a:cs typeface="Segoe UI Light" panose="020B0502040204020203" pitchFamily="34" charset="0"/>
                        </a:rPr>
                        <a:t>Language</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smtClean="0">
                          <a:latin typeface="Segoe UI Light" panose="020B0502040204020203" pitchFamily="34" charset="0"/>
                          <a:cs typeface="Segoe UI Light" panose="020B0502040204020203" pitchFamily="34" charset="0"/>
                        </a:rPr>
                        <a:t>F#</a:t>
                      </a:r>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Web</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smtClean="0">
                          <a:latin typeface="Segoe UI Light" panose="020B0502040204020203" pitchFamily="34" charset="0"/>
                          <a:cs typeface="Segoe UI Light" panose="020B0502040204020203" pitchFamily="34" charset="0"/>
                        </a:rPr>
                        <a:t>suave.io, </a:t>
                      </a:r>
                      <a:r>
                        <a:rPr lang="en-GB" sz="3300" dirty="0" smtClean="0">
                          <a:latin typeface="Segoe UI Light" panose="020B0502040204020203" pitchFamily="34" charset="0"/>
                          <a:cs typeface="Segoe UI Light" panose="020B0502040204020203" pitchFamily="34" charset="0"/>
                        </a:rPr>
                        <a:t>…</a:t>
                      </a:r>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Big Data + Big Compute</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err="1" smtClean="0">
                          <a:latin typeface="Segoe UI Light" panose="020B0502040204020203" pitchFamily="34" charset="0"/>
                          <a:cs typeface="Segoe UI Light" panose="020B0502040204020203" pitchFamily="34" charset="0"/>
                        </a:rPr>
                        <a:t>MBrace</a:t>
                      </a:r>
                      <a:r>
                        <a:rPr lang="en-GB" sz="3300" dirty="0" smtClean="0">
                          <a:latin typeface="Segoe UI Light" panose="020B0502040204020203" pitchFamily="34" charset="0"/>
                          <a:cs typeface="Segoe UI Light" panose="020B0502040204020203" pitchFamily="34" charset="0"/>
                        </a:rPr>
                        <a:t>, …</a:t>
                      </a:r>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Actors</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err="1" smtClean="0">
                          <a:latin typeface="Segoe UI Light" panose="020B0502040204020203" pitchFamily="34" charset="0"/>
                          <a:cs typeface="Segoe UI Light" panose="020B0502040204020203" pitchFamily="34" charset="0"/>
                        </a:rPr>
                        <a:t>AkkaDotNet</a:t>
                      </a:r>
                      <a:r>
                        <a:rPr lang="en-GB" sz="3300" dirty="0" smtClean="0">
                          <a:latin typeface="Segoe UI Light" panose="020B0502040204020203" pitchFamily="34" charset="0"/>
                          <a:cs typeface="Segoe UI Light" panose="020B0502040204020203" pitchFamily="34" charset="0"/>
                        </a:rPr>
                        <a:t>, …</a:t>
                      </a:r>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Data Analytics</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smtClean="0">
                          <a:latin typeface="Segoe UI Light" panose="020B0502040204020203" pitchFamily="34" charset="0"/>
                          <a:cs typeface="Segoe UI Light" panose="020B0502040204020203" pitchFamily="34" charset="0"/>
                        </a:rPr>
                        <a:t>fslab.org, …</a:t>
                      </a:r>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GPU</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err="1" smtClean="0">
                          <a:latin typeface="Segoe UI Light" panose="020B0502040204020203" pitchFamily="34" charset="0"/>
                          <a:cs typeface="Segoe UI Light" panose="020B0502040204020203" pitchFamily="34" charset="0"/>
                        </a:rPr>
                        <a:t>Alea.GPU</a:t>
                      </a:r>
                      <a:r>
                        <a:rPr lang="en-GB" sz="3300" dirty="0" smtClean="0">
                          <a:latin typeface="Segoe UI Light" panose="020B0502040204020203" pitchFamily="34" charset="0"/>
                          <a:cs typeface="Segoe UI Light" panose="020B0502040204020203" pitchFamily="34" charset="0"/>
                        </a:rPr>
                        <a:t>, …</a:t>
                      </a:r>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Simple</a:t>
                      </a:r>
                      <a:r>
                        <a:rPr lang="en-GB" sz="3300" baseline="0" dirty="0" smtClean="0">
                          <a:latin typeface="Segoe UI Light" panose="020B0502040204020203" pitchFamily="34" charset="0"/>
                          <a:cs typeface="Segoe UI Light" panose="020B0502040204020203" pitchFamily="34" charset="0"/>
                        </a:rPr>
                        <a:t> </a:t>
                      </a:r>
                      <a:r>
                        <a:rPr lang="en-GB" sz="3300" dirty="0" smtClean="0">
                          <a:latin typeface="Segoe UI Light" panose="020B0502040204020203" pitchFamily="34" charset="0"/>
                          <a:cs typeface="Segoe UI Light" panose="020B0502040204020203" pitchFamily="34" charset="0"/>
                        </a:rPr>
                        <a:t>Data</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GB" sz="3300" dirty="0" err="1" smtClean="0">
                          <a:latin typeface="Segoe UI Light" panose="020B0502040204020203" pitchFamily="34" charset="0"/>
                          <a:cs typeface="Segoe UI Light" panose="020B0502040204020203" pitchFamily="34" charset="0"/>
                        </a:rPr>
                        <a:t>FSharp.Data</a:t>
                      </a:r>
                      <a:r>
                        <a:rPr lang="en-GB" sz="3300" dirty="0" smtClean="0">
                          <a:latin typeface="Segoe UI Light" panose="020B0502040204020203" pitchFamily="34" charset="0"/>
                          <a:cs typeface="Segoe UI Light" panose="020B0502040204020203" pitchFamily="34" charset="0"/>
                        </a:rPr>
                        <a:t>, …</a:t>
                      </a:r>
                      <a:endParaRPr lang="en-GB" sz="3300" dirty="0">
                        <a:latin typeface="Segoe UI Light" panose="020B0502040204020203" pitchFamily="34" charset="0"/>
                        <a:cs typeface="Segoe UI Light" panose="020B0502040204020203" pitchFamily="34" charset="0"/>
                      </a:endParaRPr>
                    </a:p>
                  </a:txBody>
                  <a:tcPr marL="93260" marR="93260" marT="46630" marB="46630"/>
                </a:tc>
              </a:tr>
              <a:tr h="590649">
                <a:tc>
                  <a:txBody>
                    <a:bodyPr/>
                    <a:lstStyle/>
                    <a:p>
                      <a:r>
                        <a:rPr lang="en-GB" sz="3300" dirty="0" smtClean="0">
                          <a:latin typeface="Segoe UI Light" panose="020B0502040204020203" pitchFamily="34" charset="0"/>
                          <a:cs typeface="Segoe UI Light" panose="020B0502040204020203" pitchFamily="34" charset="0"/>
                        </a:rPr>
                        <a:t>Cloud Data</a:t>
                      </a:r>
                      <a:endParaRPr lang="en-GB" sz="3300" dirty="0">
                        <a:latin typeface="Segoe UI Light" panose="020B0502040204020203" pitchFamily="34" charset="0"/>
                        <a:cs typeface="Segoe UI Light" panose="020B0502040204020203" pitchFamily="34" charset="0"/>
                      </a:endParaRPr>
                    </a:p>
                  </a:txBody>
                  <a:tcPr marL="93260" marR="93260" marT="46630" marB="46630"/>
                </a:tc>
                <a:tc>
                  <a:txBody>
                    <a:bodyPr/>
                    <a:lstStyle/>
                    <a:p>
                      <a:pPr marL="0" marR="0" indent="0" algn="l" defTabSz="933007" rtl="0" eaLnBrk="1" fontAlgn="auto" latinLnBrk="0" hangingPunct="1">
                        <a:lnSpc>
                          <a:spcPct val="100000"/>
                        </a:lnSpc>
                        <a:spcBef>
                          <a:spcPts val="0"/>
                        </a:spcBef>
                        <a:spcAft>
                          <a:spcPts val="0"/>
                        </a:spcAft>
                        <a:buClrTx/>
                        <a:buSzTx/>
                        <a:buFontTx/>
                        <a:buNone/>
                        <a:tabLst/>
                        <a:defRPr/>
                      </a:pPr>
                      <a:r>
                        <a:rPr lang="en-GB" sz="3300" dirty="0" smtClean="0">
                          <a:latin typeface="Segoe UI Light" panose="020B0502040204020203" pitchFamily="34" charset="0"/>
                          <a:cs typeface="Segoe UI Light" panose="020B0502040204020203" pitchFamily="34" charset="0"/>
                        </a:rPr>
                        <a:t>Azure</a:t>
                      </a:r>
                      <a:r>
                        <a:rPr lang="en-GB" sz="3300" baseline="0" dirty="0" smtClean="0">
                          <a:latin typeface="Segoe UI Light" panose="020B0502040204020203" pitchFamily="34" charset="0"/>
                          <a:cs typeface="Segoe UI Light" panose="020B0502040204020203" pitchFamily="34" charset="0"/>
                        </a:rPr>
                        <a:t>, AWS</a:t>
                      </a:r>
                      <a:r>
                        <a:rPr lang="en-GB" sz="3300" dirty="0" smtClean="0">
                          <a:latin typeface="Segoe UI Light" panose="020B0502040204020203" pitchFamily="34" charset="0"/>
                          <a:cs typeface="Segoe UI Light" panose="020B0502040204020203" pitchFamily="34" charset="0"/>
                        </a:rPr>
                        <a:t>, </a:t>
                      </a:r>
                      <a:r>
                        <a:rPr lang="en-GB" sz="3300" dirty="0" smtClean="0">
                          <a:latin typeface="Segoe UI Light" panose="020B0502040204020203" pitchFamily="34" charset="0"/>
                          <a:cs typeface="Segoe UI Light" panose="020B0502040204020203" pitchFamily="34" charset="0"/>
                        </a:rPr>
                        <a:t>…</a:t>
                      </a:r>
                    </a:p>
                  </a:txBody>
                  <a:tcPr marL="93260" marR="93260" marT="46630" marB="46630"/>
                </a:tc>
              </a:tr>
            </a:tbl>
          </a:graphicData>
        </a:graphic>
      </p:graphicFrame>
      <p:pic>
        <p:nvPicPr>
          <p:cNvPr id="5" name="Picture 4"/>
          <p:cNvPicPr>
            <a:picLocks noChangeAspect="1"/>
          </p:cNvPicPr>
          <p:nvPr/>
        </p:nvPicPr>
        <p:blipFill>
          <a:blip r:embed="rId2"/>
          <a:stretch>
            <a:fillRect/>
          </a:stretch>
        </p:blipFill>
        <p:spPr>
          <a:xfrm>
            <a:off x="6510580" y="1232041"/>
            <a:ext cx="590591" cy="605734"/>
          </a:xfrm>
          <a:prstGeom prst="rect">
            <a:avLst/>
          </a:prstGeom>
        </p:spPr>
      </p:pic>
      <p:sp>
        <p:nvSpPr>
          <p:cNvPr id="6" name="Title 5"/>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2015, by embracing open community</a:t>
            </a:r>
            <a:endParaRPr lang="en-GB"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2"/>
          <a:stretch>
            <a:fillRect/>
          </a:stretch>
        </p:blipFill>
        <p:spPr>
          <a:xfrm>
            <a:off x="6513046" y="1777408"/>
            <a:ext cx="590591" cy="605734"/>
          </a:xfrm>
          <a:prstGeom prst="rect">
            <a:avLst/>
          </a:prstGeom>
        </p:spPr>
      </p:pic>
      <p:pic>
        <p:nvPicPr>
          <p:cNvPr id="8" name="Picture 7"/>
          <p:cNvPicPr>
            <a:picLocks noChangeAspect="1"/>
          </p:cNvPicPr>
          <p:nvPr/>
        </p:nvPicPr>
        <p:blipFill>
          <a:blip r:embed="rId2"/>
          <a:stretch>
            <a:fillRect/>
          </a:stretch>
        </p:blipFill>
        <p:spPr>
          <a:xfrm>
            <a:off x="6510575" y="2383142"/>
            <a:ext cx="590591" cy="605734"/>
          </a:xfrm>
          <a:prstGeom prst="rect">
            <a:avLst/>
          </a:prstGeom>
        </p:spPr>
      </p:pic>
      <p:pic>
        <p:nvPicPr>
          <p:cNvPr id="9" name="Picture 8"/>
          <p:cNvPicPr>
            <a:picLocks noChangeAspect="1"/>
          </p:cNvPicPr>
          <p:nvPr/>
        </p:nvPicPr>
        <p:blipFill>
          <a:blip r:embed="rId2"/>
          <a:stretch>
            <a:fillRect/>
          </a:stretch>
        </p:blipFill>
        <p:spPr>
          <a:xfrm>
            <a:off x="6513046" y="2988877"/>
            <a:ext cx="590591" cy="605734"/>
          </a:xfrm>
          <a:prstGeom prst="rect">
            <a:avLst/>
          </a:prstGeom>
        </p:spPr>
      </p:pic>
      <p:pic>
        <p:nvPicPr>
          <p:cNvPr id="10" name="Picture 9"/>
          <p:cNvPicPr>
            <a:picLocks noChangeAspect="1"/>
          </p:cNvPicPr>
          <p:nvPr/>
        </p:nvPicPr>
        <p:blipFill>
          <a:blip r:embed="rId2"/>
          <a:stretch>
            <a:fillRect/>
          </a:stretch>
        </p:blipFill>
        <p:spPr>
          <a:xfrm>
            <a:off x="6513046" y="3594611"/>
            <a:ext cx="590591" cy="605734"/>
          </a:xfrm>
          <a:prstGeom prst="rect">
            <a:avLst/>
          </a:prstGeom>
        </p:spPr>
      </p:pic>
      <p:pic>
        <p:nvPicPr>
          <p:cNvPr id="11" name="Picture 10"/>
          <p:cNvPicPr>
            <a:picLocks noChangeAspect="1"/>
          </p:cNvPicPr>
          <p:nvPr/>
        </p:nvPicPr>
        <p:blipFill>
          <a:blip r:embed="rId2"/>
          <a:stretch>
            <a:fillRect/>
          </a:stretch>
        </p:blipFill>
        <p:spPr>
          <a:xfrm>
            <a:off x="6505632" y="4188704"/>
            <a:ext cx="590591" cy="605734"/>
          </a:xfrm>
          <a:prstGeom prst="rect">
            <a:avLst/>
          </a:prstGeom>
        </p:spPr>
      </p:pic>
      <p:pic>
        <p:nvPicPr>
          <p:cNvPr id="12" name="Picture 11"/>
          <p:cNvPicPr>
            <a:picLocks noChangeAspect="1"/>
          </p:cNvPicPr>
          <p:nvPr/>
        </p:nvPicPr>
        <p:blipFill>
          <a:blip r:embed="rId2"/>
          <a:stretch>
            <a:fillRect/>
          </a:stretch>
        </p:blipFill>
        <p:spPr>
          <a:xfrm>
            <a:off x="6505634" y="4782797"/>
            <a:ext cx="590591" cy="605734"/>
          </a:xfrm>
          <a:prstGeom prst="rect">
            <a:avLst/>
          </a:prstGeom>
        </p:spPr>
      </p:pic>
      <p:pic>
        <p:nvPicPr>
          <p:cNvPr id="13" name="Picture 12"/>
          <p:cNvPicPr>
            <a:picLocks noChangeAspect="1"/>
          </p:cNvPicPr>
          <p:nvPr/>
        </p:nvPicPr>
        <p:blipFill>
          <a:blip r:embed="rId2"/>
          <a:stretch>
            <a:fillRect/>
          </a:stretch>
        </p:blipFill>
        <p:spPr>
          <a:xfrm>
            <a:off x="6505633" y="5401307"/>
            <a:ext cx="590591" cy="605734"/>
          </a:xfrm>
          <a:prstGeom prst="rect">
            <a:avLst/>
          </a:prstGeom>
        </p:spPr>
      </p:pic>
    </p:spTree>
    <p:extLst>
      <p:ext uri="{BB962C8B-B14F-4D97-AF65-F5344CB8AC3E}">
        <p14:creationId xmlns:p14="http://schemas.microsoft.com/office/powerpoint/2010/main" val="2208185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18237" y="5952204"/>
            <a:ext cx="5497514" cy="345817"/>
          </a:xfrm>
        </p:spPr>
        <p:txBody>
          <a:bodyPr/>
          <a:lstStyle/>
          <a:p>
            <a:r>
              <a:rPr lang="en-GB" sz="2448" dirty="0"/>
              <a:t>100% open source, community driven</a:t>
            </a:r>
          </a:p>
        </p:txBody>
      </p:sp>
      <p:pic>
        <p:nvPicPr>
          <p:cNvPr id="7" name="Picture 6"/>
          <p:cNvPicPr>
            <a:picLocks noChangeAspect="1"/>
          </p:cNvPicPr>
          <p:nvPr/>
        </p:nvPicPr>
        <p:blipFill>
          <a:blip r:embed="rId2"/>
          <a:stretch>
            <a:fillRect/>
          </a:stretch>
        </p:blipFill>
        <p:spPr>
          <a:xfrm>
            <a:off x="486613" y="1704915"/>
            <a:ext cx="11463249" cy="3584694"/>
          </a:xfrm>
          <a:prstGeom prst="rect">
            <a:avLst/>
          </a:prstGeom>
        </p:spPr>
      </p:pic>
    </p:spTree>
    <p:extLst>
      <p:ext uri="{BB962C8B-B14F-4D97-AF65-F5344CB8AC3E}">
        <p14:creationId xmlns:p14="http://schemas.microsoft.com/office/powerpoint/2010/main" val="54864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18237" y="5952204"/>
            <a:ext cx="5911852" cy="345817"/>
          </a:xfrm>
        </p:spPr>
        <p:txBody>
          <a:bodyPr/>
          <a:lstStyle/>
          <a:p>
            <a:r>
              <a:rPr lang="en-GB" sz="2448" dirty="0"/>
              <a:t>100% open source, community driven</a:t>
            </a:r>
          </a:p>
        </p:txBody>
      </p:sp>
      <p:pic>
        <p:nvPicPr>
          <p:cNvPr id="2" name="Picture 1"/>
          <p:cNvPicPr>
            <a:picLocks noChangeAspect="1"/>
          </p:cNvPicPr>
          <p:nvPr/>
        </p:nvPicPr>
        <p:blipFill>
          <a:blip r:embed="rId2"/>
          <a:stretch>
            <a:fillRect/>
          </a:stretch>
        </p:blipFill>
        <p:spPr>
          <a:xfrm>
            <a:off x="1945866" y="350011"/>
            <a:ext cx="8544739" cy="5165283"/>
          </a:xfrm>
          <a:prstGeom prst="rect">
            <a:avLst/>
          </a:prstGeom>
        </p:spPr>
      </p:pic>
    </p:spTree>
    <p:extLst>
      <p:ext uri="{BB962C8B-B14F-4D97-AF65-F5344CB8AC3E}">
        <p14:creationId xmlns:p14="http://schemas.microsoft.com/office/powerpoint/2010/main" val="2241971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3" name="Picture 2"/>
          <p:cNvPicPr>
            <a:picLocks noChangeAspect="1"/>
          </p:cNvPicPr>
          <p:nvPr/>
        </p:nvPicPr>
        <p:blipFill>
          <a:blip r:embed="rId2"/>
          <a:stretch>
            <a:fillRect/>
          </a:stretch>
        </p:blipFill>
        <p:spPr>
          <a:xfrm>
            <a:off x="1350962" y="1420812"/>
            <a:ext cx="9734550" cy="4152900"/>
          </a:xfrm>
          <a:prstGeom prst="rect">
            <a:avLst/>
          </a:prstGeom>
          <a:ln>
            <a:solidFill>
              <a:schemeClr val="accent1"/>
            </a:solidFill>
          </a:ln>
        </p:spPr>
      </p:pic>
      <p:sp>
        <p:nvSpPr>
          <p:cNvPr id="4" name="TextBox 3"/>
          <p:cNvSpPr txBox="1"/>
          <p:nvPr/>
        </p:nvSpPr>
        <p:spPr>
          <a:xfrm>
            <a:off x="4286774" y="6098796"/>
            <a:ext cx="4018729"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http://fsprojects.github.io/Paket</a:t>
            </a:r>
            <a:r>
              <a:rPr lang="en-GB" sz="2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a:t>
            </a:r>
            <a:r>
              <a:rPr lang="en-GB" sz="2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42262067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6832" b="1" dirty="0"/>
          </a:p>
        </p:txBody>
      </p:sp>
      <p:sp>
        <p:nvSpPr>
          <p:cNvPr id="4" name="Text Placeholder 3"/>
          <p:cNvSpPr>
            <a:spLocks noGrp="1"/>
          </p:cNvSpPr>
          <p:nvPr>
            <p:ph type="body" idx="1"/>
          </p:nvPr>
        </p:nvSpPr>
        <p:spPr>
          <a:xfrm>
            <a:off x="534005" y="1421210"/>
            <a:ext cx="11366848" cy="1793741"/>
          </a:xfrm>
        </p:spPr>
        <p:txBody>
          <a:bodyPr/>
          <a:lstStyle/>
          <a:p>
            <a:pPr marL="0" indent="0">
              <a:buNone/>
            </a:pPr>
            <a:r>
              <a:rPr lang="en-GB" dirty="0" smtClean="0">
                <a:latin typeface="Segoe UI Light" panose="020B0502040204020203" pitchFamily="34" charset="0"/>
                <a:cs typeface="Segoe UI Light" panose="020B0502040204020203" pitchFamily="34" charset="0"/>
              </a:rPr>
              <a:t>F# is changing…</a:t>
            </a:r>
          </a:p>
          <a:p>
            <a:pPr lvl="1"/>
            <a:r>
              <a:rPr lang="en-GB" dirty="0" smtClean="0">
                <a:latin typeface="Segoe UI Light" panose="020B0502040204020203" pitchFamily="34" charset="0"/>
                <a:cs typeface="Segoe UI Light" panose="020B0502040204020203" pitchFamily="34" charset="0"/>
              </a:rPr>
              <a:t>…in subtle but important ways</a:t>
            </a:r>
          </a:p>
          <a:p>
            <a:pPr lvl="1"/>
            <a:endParaRPr lang="en-GB" dirty="0">
              <a:latin typeface="Segoe UI Light" panose="020B0502040204020203" pitchFamily="34" charset="0"/>
              <a:cs typeface="Segoe UI Light" panose="020B0502040204020203" pitchFamily="34" charset="0"/>
            </a:endParaRPr>
          </a:p>
        </p:txBody>
      </p:sp>
      <p:sp>
        <p:nvSpPr>
          <p:cNvPr id="5" name="Text Placeholder 2"/>
          <p:cNvSpPr txBox="1">
            <a:spLocks/>
          </p:cNvSpPr>
          <p:nvPr/>
        </p:nvSpPr>
        <p:spPr>
          <a:xfrm>
            <a:off x="864708" y="1533491"/>
            <a:ext cx="10938329" cy="1456512"/>
          </a:xfrm>
          <a:prstGeom prst="rect">
            <a:avLst/>
          </a:prstGeom>
        </p:spPr>
        <p:txBody>
          <a:bodyPr vert="horz" wrap="square" lIns="0" tIns="0" rIns="0" bIns="0" rtlCol="0" anchor="ctr">
            <a:normAutofit/>
          </a:bodyPr>
          <a:lstStyle/>
          <a:p>
            <a:pPr marL="569073" indent="-569073" algn="ctr" defTabSz="1132725">
              <a:lnSpc>
                <a:spcPct val="90000"/>
              </a:lnSpc>
              <a:spcBef>
                <a:spcPct val="20000"/>
              </a:spcBef>
              <a:defRPr/>
            </a:pPr>
            <a:endParaRPr lang="en-GB" sz="3977" dirty="0">
              <a:gradFill>
                <a:gsLst>
                  <a:gs pos="0">
                    <a:prstClr val="black"/>
                  </a:gs>
                  <a:gs pos="86000">
                    <a:prstClr val="black"/>
                  </a:gs>
                </a:gsLst>
                <a:lin ang="5400000" scaled="0"/>
              </a:gradFill>
            </a:endParaRPr>
          </a:p>
        </p:txBody>
      </p:sp>
      <p:sp>
        <p:nvSpPr>
          <p:cNvPr id="6" name="Cloud 5"/>
          <p:cNvSpPr/>
          <p:nvPr/>
        </p:nvSpPr>
        <p:spPr bwMode="auto">
          <a:xfrm>
            <a:off x="5988727" y="2990002"/>
            <a:ext cx="5914399" cy="3091391"/>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23" tIns="46612" rIns="93223" bIns="46612" numCol="1" spcCol="0" rtlCol="0" anchor="ctr" anchorCtr="0" compatLnSpc="1">
            <a:prstTxWarp prst="textNoShape">
              <a:avLst/>
            </a:prstTxWarp>
          </a:bodyPr>
          <a:lstStyle/>
          <a:p>
            <a:pPr algn="ctr" defTabSz="932002" fontAlgn="base">
              <a:spcBef>
                <a:spcPct val="0"/>
              </a:spcBef>
              <a:spcAft>
                <a:spcPct val="0"/>
              </a:spcAft>
            </a:pPr>
            <a:r>
              <a:rPr lang="en-GB" sz="4895" dirty="0">
                <a:solidFill>
                  <a:srgbClr val="8064A2">
                    <a:lumMod val="50000"/>
                  </a:srgbClr>
                </a:solidFill>
                <a:latin typeface="Segoe UI Light" panose="020B0502040204020203" pitchFamily="34" charset="0"/>
                <a:cs typeface="Segoe UI Light" panose="020B0502040204020203" pitchFamily="34" charset="0"/>
              </a:rPr>
              <a:t>F# runs on many platforms</a:t>
            </a:r>
          </a:p>
        </p:txBody>
      </p:sp>
      <p:sp>
        <p:nvSpPr>
          <p:cNvPr id="8" name="Right Arrow 7"/>
          <p:cNvSpPr/>
          <p:nvPr/>
        </p:nvSpPr>
        <p:spPr bwMode="auto">
          <a:xfrm>
            <a:off x="4666686" y="3860323"/>
            <a:ext cx="1043716" cy="1043717"/>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23" tIns="46612" rIns="93223" bIns="46612" numCol="1" spcCol="0" rtlCol="0" anchor="ctr" anchorCtr="0" compatLnSpc="1">
            <a:prstTxWarp prst="textNoShape">
              <a:avLst/>
            </a:prstTxWarp>
          </a:bodyPr>
          <a:lstStyle/>
          <a:p>
            <a:pPr algn="ctr" defTabSz="932002" fontAlgn="base">
              <a:spcBef>
                <a:spcPct val="0"/>
              </a:spcBef>
              <a:spcAft>
                <a:spcPct val="0"/>
              </a:spcAft>
            </a:pPr>
            <a:endParaRPr lang="en-GB" sz="2141"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311447" y="3858145"/>
            <a:ext cx="4259178" cy="627736"/>
          </a:xfrm>
          <a:prstGeom prst="rect">
            <a:avLst/>
          </a:prstGeom>
          <a:noFill/>
        </p:spPr>
        <p:txBody>
          <a:bodyPr wrap="none" lIns="0" tIns="0" rIns="0" bIns="0" rtlCol="0">
            <a:spAutoFit/>
          </a:bodyPr>
          <a:lstStyle/>
          <a:p>
            <a:pPr algn="ctr" defTabSz="1132725"/>
            <a:r>
              <a:rPr lang="en-GB" sz="4079" dirty="0">
                <a:gradFill>
                  <a:gsLst>
                    <a:gs pos="0">
                      <a:prstClr val="black"/>
                    </a:gs>
                    <a:gs pos="86000">
                      <a:prstClr val="black"/>
                    </a:gs>
                  </a:gsLst>
                  <a:lin ang="5400000" scaled="0"/>
                </a:gradFill>
                <a:latin typeface="Segoe UI Light" panose="020B0502040204020203" pitchFamily="34" charset="0"/>
                <a:cs typeface="Segoe UI Light" panose="020B0502040204020203" pitchFamily="34" charset="0"/>
              </a:rPr>
              <a:t>“F# is for Windows”</a:t>
            </a:r>
          </a:p>
        </p:txBody>
      </p:sp>
    </p:spTree>
    <p:extLst>
      <p:ext uri="{BB962C8B-B14F-4D97-AF65-F5344CB8AC3E}">
        <p14:creationId xmlns:p14="http://schemas.microsoft.com/office/powerpoint/2010/main" val="46342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3" name="Picture 2"/>
          <p:cNvPicPr>
            <a:picLocks noChangeAspect="1"/>
          </p:cNvPicPr>
          <p:nvPr/>
        </p:nvPicPr>
        <p:blipFill>
          <a:blip r:embed="rId2"/>
          <a:stretch>
            <a:fillRect/>
          </a:stretch>
        </p:blipFill>
        <p:spPr>
          <a:xfrm>
            <a:off x="1427162" y="887412"/>
            <a:ext cx="9582150" cy="5219700"/>
          </a:xfrm>
          <a:prstGeom prst="rect">
            <a:avLst/>
          </a:prstGeom>
          <a:ln>
            <a:solidFill>
              <a:schemeClr val="accent1"/>
            </a:solidFill>
          </a:ln>
        </p:spPr>
      </p:pic>
      <p:sp>
        <p:nvSpPr>
          <p:cNvPr id="4" name="TextBox 3"/>
          <p:cNvSpPr txBox="1"/>
          <p:nvPr/>
        </p:nvSpPr>
        <p:spPr>
          <a:xfrm>
            <a:off x="4208064" y="6333688"/>
            <a:ext cx="3428118" cy="338554"/>
          </a:xfrm>
          <a:prstGeom prst="rect">
            <a:avLst/>
          </a:prstGeom>
          <a:noFill/>
        </p:spPr>
        <p:txBody>
          <a:bodyPr wrap="none" lIns="0" tIns="0" rIns="0" bIns="0" rtlCol="0">
            <a:spAutoFit/>
          </a:bodyPr>
          <a:lstStyle/>
          <a:p>
            <a:r>
              <a:rPr lang="en-GB" sz="2200"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http://fsharp.github.io/FAKE</a:t>
            </a:r>
            <a:r>
              <a:rPr lang="en-GB" sz="2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hlinkClick r:id="rId3"/>
              </a:rPr>
              <a:t>/</a:t>
            </a:r>
            <a:r>
              <a:rPr lang="en-GB" sz="2200"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418984077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28932" y="5697701"/>
            <a:ext cx="4060716" cy="276999"/>
          </a:xfrm>
        </p:spPr>
        <p:txBody>
          <a:bodyPr/>
          <a:lstStyle/>
          <a:p>
            <a:pPr algn="r"/>
            <a:r>
              <a:rPr lang="en-GB" sz="2000" dirty="0">
                <a:latin typeface="Segoe UI Light" panose="020B0502040204020203" pitchFamily="34" charset="0"/>
                <a:cs typeface="Segoe UI Light" panose="020B0502040204020203" pitchFamily="34" charset="0"/>
              </a:rPr>
              <a:t>100% open source, community driven</a:t>
            </a:r>
          </a:p>
        </p:txBody>
      </p:sp>
      <p:sp>
        <p:nvSpPr>
          <p:cNvPr id="2" name="Rectangle 1"/>
          <p:cNvSpPr/>
          <p:nvPr/>
        </p:nvSpPr>
        <p:spPr>
          <a:xfrm>
            <a:off x="548448" y="5636146"/>
            <a:ext cx="2026517" cy="400110"/>
          </a:xfrm>
          <a:prstGeom prst="rect">
            <a:avLst/>
          </a:prstGeom>
        </p:spPr>
        <p:txBody>
          <a:bodyPr wrap="none">
            <a:spAutoFit/>
          </a:bodyPr>
          <a:lstStyle/>
          <a:p>
            <a:r>
              <a:rPr lang="en-GB" sz="2000" dirty="0">
                <a:latin typeface="Segoe UI Light" panose="020B0502040204020203" pitchFamily="34" charset="0"/>
                <a:cs typeface="Segoe UI Light" panose="020B0502040204020203" pitchFamily="34" charset="0"/>
              </a:rPr>
              <a:t>http://mbrace.io/</a:t>
            </a:r>
          </a:p>
        </p:txBody>
      </p:sp>
      <p:pic>
        <p:nvPicPr>
          <p:cNvPr id="3" name="Picture 2"/>
          <p:cNvPicPr>
            <a:picLocks noChangeAspect="1"/>
          </p:cNvPicPr>
          <p:nvPr/>
        </p:nvPicPr>
        <p:blipFill>
          <a:blip r:embed="rId2"/>
          <a:stretch>
            <a:fillRect/>
          </a:stretch>
        </p:blipFill>
        <p:spPr>
          <a:xfrm>
            <a:off x="2149187" y="403884"/>
            <a:ext cx="8205209" cy="4923125"/>
          </a:xfrm>
          <a:prstGeom prst="rect">
            <a:avLst/>
          </a:prstGeom>
          <a:ln>
            <a:solidFill>
              <a:schemeClr val="accent1"/>
            </a:solidFill>
          </a:ln>
        </p:spPr>
      </p:pic>
    </p:spTree>
    <p:extLst>
      <p:ext uri="{BB962C8B-B14F-4D97-AF65-F5344CB8AC3E}">
        <p14:creationId xmlns:p14="http://schemas.microsoft.com/office/powerpoint/2010/main" val="136638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8" y="2374412"/>
            <a:ext cx="11384311" cy="1825371"/>
          </a:xfrm>
        </p:spPr>
        <p:txBody>
          <a:bodyPr/>
          <a:lstStyle/>
          <a:p>
            <a:r>
              <a:rPr lang="en-GB" dirty="0" smtClean="0">
                <a:latin typeface="Segoe UI Light" panose="020B0502040204020203" pitchFamily="34" charset="0"/>
                <a:cs typeface="Segoe UI Light" panose="020B0502040204020203" pitchFamily="34" charset="0"/>
              </a:rPr>
              <a:t>F# for Docker? Yes!</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sz="3600" dirty="0" smtClean="0">
                <a:latin typeface="Segoe UI Light" panose="020B0502040204020203" pitchFamily="34" charset="0"/>
                <a:cs typeface="Segoe UI Light" panose="020B0502040204020203" pitchFamily="34" charset="0"/>
                <a:hlinkClick r:id="rId2"/>
              </a:rPr>
              <a:t>hub.docker.com/fsharp/fsharp</a:t>
            </a:r>
            <a:r>
              <a:rPr lang="en-GB" sz="3600" dirty="0" smtClean="0">
                <a:latin typeface="Segoe UI Light" panose="020B0502040204020203" pitchFamily="34" charset="0"/>
                <a:cs typeface="Segoe UI Light" panose="020B0502040204020203" pitchFamily="34" charset="0"/>
              </a:rPr>
              <a:t>  </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492063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8" y="476339"/>
            <a:ext cx="11384311" cy="635687"/>
          </a:xfrm>
        </p:spPr>
        <p:txBody>
          <a:bodyPr/>
          <a:lstStyle/>
          <a:p>
            <a:r>
              <a:rPr lang="en-GB" dirty="0" smtClean="0">
                <a:latin typeface="Segoe UI Light" panose="020B0502040204020203" pitchFamily="34" charset="0"/>
                <a:cs typeface="Segoe UI Light" panose="020B0502040204020203" pitchFamily="34" charset="0"/>
              </a:rPr>
              <a:t>F# for </a:t>
            </a:r>
            <a:r>
              <a:rPr lang="en-GB" dirty="0" err="1" smtClean="0">
                <a:latin typeface="Segoe UI Light" panose="020B0502040204020203" pitchFamily="34" charset="0"/>
                <a:cs typeface="Segoe UI Light" panose="020B0502040204020203" pitchFamily="34" charset="0"/>
              </a:rPr>
              <a:t>CoreCLR</a:t>
            </a:r>
            <a:r>
              <a:rPr lang="en-GB" dirty="0" smtClean="0">
                <a:latin typeface="Segoe UI Light" panose="020B0502040204020203" pitchFamily="34" charset="0"/>
                <a:cs typeface="Segoe UI Light" panose="020B0502040204020203" pitchFamily="34" charset="0"/>
              </a:rPr>
              <a:t> – Yes!</a:t>
            </a:r>
            <a:endParaRPr lang="en-GB" dirty="0">
              <a:latin typeface="Segoe UI Light" panose="020B0502040204020203" pitchFamily="34" charset="0"/>
              <a:cs typeface="Segoe UI Light" panose="020B0502040204020203" pitchFamily="34" charset="0"/>
            </a:endParaRPr>
          </a:p>
        </p:txBody>
      </p:sp>
      <p:pic>
        <p:nvPicPr>
          <p:cNvPr id="3" name="coreclr-hello-world">
            <a:hlinkClick r:id="" action="ppaction://media"/>
          </p:cNvPr>
          <p:cNvPicPr>
            <a:picLocks noChangeAspect="1"/>
          </p:cNvPicPr>
          <p:nvPr>
            <a:videoFile r:link="rId1"/>
            <p:extLst>
              <p:ext uri="{DAA4B4D4-6D71-4841-9C94-3DE7FCFB9230}">
                <p14:media xmlns:p14="http://schemas.microsoft.com/office/powerpoint/2010/main" r:embed="rId2">
                  <p14:trim st="63674" end="9604"/>
                </p14:media>
              </p:ext>
            </p:extLst>
          </p:nvPr>
        </p:nvPicPr>
        <p:blipFill rotWithShape="1">
          <a:blip r:embed="rId4"/>
          <a:srcRect t="1" r="19923" b="26285"/>
          <a:stretch>
            <a:fillRect/>
          </a:stretch>
        </p:blipFill>
        <p:spPr>
          <a:xfrm>
            <a:off x="749839" y="1375262"/>
            <a:ext cx="11234343" cy="5515339"/>
          </a:xfrm>
          <a:prstGeom prst="rect">
            <a:avLst/>
          </a:prstGeom>
        </p:spPr>
      </p:pic>
    </p:spTree>
    <p:extLst>
      <p:ext uri="{BB962C8B-B14F-4D97-AF65-F5344CB8AC3E}">
        <p14:creationId xmlns:p14="http://schemas.microsoft.com/office/powerpoint/2010/main" val="3297963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039" y="545612"/>
            <a:ext cx="11384311" cy="635687"/>
          </a:xfrm>
        </p:spPr>
        <p:txBody>
          <a:bodyPr/>
          <a:lstStyle/>
          <a:p>
            <a:r>
              <a:rPr lang="en-GB" dirty="0" smtClean="0">
                <a:latin typeface="Segoe UI Light" panose="020B0502040204020203" pitchFamily="34" charset="0"/>
                <a:cs typeface="Segoe UI Light" panose="020B0502040204020203" pitchFamily="34" charset="0"/>
              </a:rPr>
              <a:t>Fun @ Coding Game</a:t>
            </a:r>
            <a:endParaRPr lang="en-GB" dirty="0">
              <a:latin typeface="Segoe UI Light" panose="020B0502040204020203" pitchFamily="34" charset="0"/>
              <a:cs typeface="Segoe UI Light" panose="020B0502040204020203" pitchFamily="34" charset="0"/>
            </a:endParaRPr>
          </a:p>
        </p:txBody>
      </p:sp>
      <p:pic>
        <p:nvPicPr>
          <p:cNvPr id="3" name="Picture 2">
            <a:hlinkClick r:id="rId2"/>
          </p:cNvPr>
          <p:cNvPicPr>
            <a:picLocks noChangeAspect="1"/>
          </p:cNvPicPr>
          <p:nvPr/>
        </p:nvPicPr>
        <p:blipFill>
          <a:blip r:embed="rId3"/>
          <a:stretch>
            <a:fillRect/>
          </a:stretch>
        </p:blipFill>
        <p:spPr>
          <a:xfrm>
            <a:off x="2490259" y="2044883"/>
            <a:ext cx="7293869" cy="3869997"/>
          </a:xfrm>
          <a:prstGeom prst="rect">
            <a:avLst/>
          </a:prstGeom>
        </p:spPr>
      </p:pic>
    </p:spTree>
    <p:extLst>
      <p:ext uri="{BB962C8B-B14F-4D97-AF65-F5344CB8AC3E}">
        <p14:creationId xmlns:p14="http://schemas.microsoft.com/office/powerpoint/2010/main" val="385200235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748" y="2374412"/>
            <a:ext cx="11384311" cy="1907061"/>
          </a:xfrm>
        </p:spPr>
        <p:txBody>
          <a:bodyPr/>
          <a:lstStyle/>
          <a:p>
            <a:r>
              <a:rPr lang="en-GB" dirty="0" smtClean="0">
                <a:latin typeface="Segoe UI Light" panose="020B0502040204020203" pitchFamily="34" charset="0"/>
                <a:cs typeface="Segoe UI Light" panose="020B0502040204020203" pitchFamily="34" charset="0"/>
              </a:rPr>
              <a:t>F# for Win10 UWP Apps – “Working on it”</a:t>
            </a:r>
            <a:br>
              <a:rPr lang="en-GB" dirty="0" smtClean="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
            </a:r>
            <a:br>
              <a:rPr lang="en-GB" dirty="0">
                <a:latin typeface="Segoe UI Light" panose="020B0502040204020203" pitchFamily="34" charset="0"/>
                <a:cs typeface="Segoe UI Light" panose="020B0502040204020203" pitchFamily="34" charset="0"/>
              </a:rPr>
            </a:br>
            <a:r>
              <a:rPr lang="en-GB" dirty="0" err="1" smtClean="0">
                <a:latin typeface="Segoe UI Light" panose="020B0502040204020203" pitchFamily="34" charset="0"/>
                <a:cs typeface="Segoe UI Light" panose="020B0502040204020203" pitchFamily="34" charset="0"/>
                <a:hlinkClick r:id="rId2"/>
              </a:rPr>
              <a:t>WinDev</a:t>
            </a:r>
            <a:r>
              <a:rPr lang="en-GB" dirty="0" smtClean="0">
                <a:latin typeface="Segoe UI Light" panose="020B0502040204020203" pitchFamily="34" charset="0"/>
                <a:cs typeface="Segoe UI Light" panose="020B0502040204020203" pitchFamily="34" charset="0"/>
                <a:hlinkClick r:id="rId2"/>
              </a:rPr>
              <a:t> </a:t>
            </a:r>
            <a:r>
              <a:rPr lang="en-GB" dirty="0" err="1" smtClean="0">
                <a:latin typeface="Segoe UI Light" panose="020B0502040204020203" pitchFamily="34" charset="0"/>
                <a:cs typeface="Segoe UI Light" panose="020B0502040204020203" pitchFamily="34" charset="0"/>
                <a:hlinkClick r:id="rId2"/>
              </a:rPr>
              <a:t>uservoice</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9007585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Part 2 </a:t>
            </a:r>
            <a:r>
              <a:rPr lang="en-GB" dirty="0" smtClean="0"/>
              <a:t>– Cloud </a:t>
            </a:r>
            <a:r>
              <a:rPr lang="en-GB" dirty="0" smtClean="0"/>
              <a:t>Simple</a:t>
            </a:r>
            <a:endParaRPr lang="en-GB" dirty="0"/>
          </a:p>
        </p:txBody>
      </p:sp>
    </p:spTree>
    <p:extLst>
      <p:ext uri="{BB962C8B-B14F-4D97-AF65-F5344CB8AC3E}">
        <p14:creationId xmlns:p14="http://schemas.microsoft.com/office/powerpoint/2010/main" val="298910329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508170535"/>
              </p:ext>
            </p:extLst>
          </p:nvPr>
        </p:nvGraphicFramePr>
        <p:xfrm>
          <a:off x="1088572" y="1698171"/>
          <a:ext cx="10130980" cy="4953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Cloud Language Design</a:t>
            </a:r>
            <a:endParaRPr lang="en-GB" dirty="0">
              <a:latin typeface="Segoe UI Light" panose="020B0502040204020203" pitchFamily="34" charset="0"/>
            </a:endParaRPr>
          </a:p>
        </p:txBody>
      </p:sp>
    </p:spTree>
    <p:extLst>
      <p:ext uri="{BB962C8B-B14F-4D97-AF65-F5344CB8AC3E}">
        <p14:creationId xmlns:p14="http://schemas.microsoft.com/office/powerpoint/2010/main" val="571576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35A1B80-B73E-4059-9F72-D6AEDEAE6B1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748F33A0-49AE-46E8-8DD2-25D37552896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BF9A301C-7C1C-4360-9922-562C1E9DC18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A941E76F-4CBD-47E6-864E-D4D161C9249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81" y="3017247"/>
            <a:ext cx="11373923" cy="635655"/>
          </a:xfrm>
        </p:spPr>
        <p:txBody>
          <a:bodyPr/>
          <a:lstStyle/>
          <a:p>
            <a:pPr algn="ctr"/>
            <a:r>
              <a:rPr lang="en-GB" dirty="0" err="1" smtClean="0">
                <a:latin typeface="Segoe UI Light" panose="020B0502040204020203" pitchFamily="34" charset="0"/>
                <a:cs typeface="Segoe UI Light" panose="020B0502040204020203" pitchFamily="34" charset="0"/>
              </a:rPr>
              <a:t>async</a:t>
            </a:r>
            <a:r>
              <a:rPr lang="en-GB" dirty="0" smtClean="0">
                <a:latin typeface="Segoe UI Light" panose="020B0502040204020203" pitchFamily="34" charset="0"/>
                <a:cs typeface="Segoe UI Light" panose="020B0502040204020203" pitchFamily="34" charset="0"/>
              </a:rPr>
              <a:t> { … }</a:t>
            </a:r>
            <a:endParaRPr lang="en-GB" dirty="0">
              <a:latin typeface="Segoe UI Light" panose="020B0502040204020203" pitchFamily="34" charset="0"/>
              <a:cs typeface="Segoe UI Light" panose="020B0502040204020203" pitchFamily="34" charset="0"/>
            </a:endParaRPr>
          </a:p>
        </p:txBody>
      </p:sp>
      <p:sp>
        <p:nvSpPr>
          <p:cNvPr id="4" name="TextBox 3"/>
          <p:cNvSpPr txBox="1"/>
          <p:nvPr/>
        </p:nvSpPr>
        <p:spPr>
          <a:xfrm>
            <a:off x="8600033" y="5513331"/>
            <a:ext cx="1938608" cy="690702"/>
          </a:xfrm>
          <a:prstGeom prst="rect">
            <a:avLst/>
          </a:prstGeom>
          <a:noFill/>
        </p:spPr>
        <p:txBody>
          <a:bodyPr wrap="none" lIns="0" tIns="0" rIns="0" bIns="0" rtlCol="0">
            <a:spAutoFit/>
          </a:bodyPr>
          <a:lstStyle/>
          <a:p>
            <a:r>
              <a:rPr lang="en-GB" sz="2244"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Shared memory</a:t>
            </a:r>
          </a:p>
          <a:p>
            <a:r>
              <a:rPr lang="en-GB" sz="2244"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Maps to tasks</a:t>
            </a:r>
          </a:p>
        </p:txBody>
      </p:sp>
    </p:spTree>
    <p:extLst>
      <p:ext uri="{BB962C8B-B14F-4D97-AF65-F5344CB8AC3E}">
        <p14:creationId xmlns:p14="http://schemas.microsoft.com/office/powerpoint/2010/main" val="40786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181" y="3017247"/>
            <a:ext cx="11373923" cy="635655"/>
          </a:xfrm>
        </p:spPr>
        <p:txBody>
          <a:bodyPr/>
          <a:lstStyle/>
          <a:p>
            <a:pPr algn="ctr"/>
            <a:r>
              <a:rPr lang="en-GB" dirty="0" smtClean="0">
                <a:latin typeface="Segoe UI Light" panose="020B0502040204020203" pitchFamily="34" charset="0"/>
                <a:cs typeface="Segoe UI Light" panose="020B0502040204020203" pitchFamily="34" charset="0"/>
              </a:rPr>
              <a:t>cloud { … }</a:t>
            </a:r>
            <a:endParaRPr lang="en-GB" dirty="0">
              <a:latin typeface="Segoe UI Light" panose="020B0502040204020203" pitchFamily="34" charset="0"/>
              <a:cs typeface="Segoe UI Light" panose="020B0502040204020203" pitchFamily="34" charset="0"/>
            </a:endParaRPr>
          </a:p>
        </p:txBody>
      </p:sp>
      <p:sp>
        <p:nvSpPr>
          <p:cNvPr id="3" name="TextBox 2"/>
          <p:cNvSpPr txBox="1"/>
          <p:nvPr/>
        </p:nvSpPr>
        <p:spPr>
          <a:xfrm>
            <a:off x="8600033" y="5513331"/>
            <a:ext cx="2385268" cy="1036053"/>
          </a:xfrm>
          <a:prstGeom prst="rect">
            <a:avLst/>
          </a:prstGeom>
          <a:noFill/>
        </p:spPr>
        <p:txBody>
          <a:bodyPr wrap="none" lIns="0" tIns="0" rIns="0" bIns="0" rtlCol="0">
            <a:spAutoFit/>
          </a:bodyPr>
          <a:lstStyle/>
          <a:p>
            <a:r>
              <a:rPr lang="en-GB" sz="2244"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Distribution-ready</a:t>
            </a:r>
          </a:p>
          <a:p>
            <a:r>
              <a:rPr lang="en-GB" sz="2244" dirty="0" smtClean="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No </a:t>
            </a:r>
            <a:r>
              <a:rPr lang="en-GB" sz="2244"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shared memory</a:t>
            </a:r>
          </a:p>
          <a:p>
            <a:r>
              <a:rPr lang="en-GB" sz="2244" dirty="0">
                <a:gradFill>
                  <a:gsLst>
                    <a:gs pos="0">
                      <a:schemeClr val="tx1"/>
                    </a:gs>
                    <a:gs pos="86000">
                      <a:schemeClr val="tx1"/>
                    </a:gs>
                  </a:gsLst>
                  <a:lin ang="5400000" scaled="0"/>
                </a:gradFill>
                <a:latin typeface="Segoe UI Light" panose="020B0502040204020203" pitchFamily="34" charset="0"/>
                <a:cs typeface="Segoe UI Light" panose="020B0502040204020203" pitchFamily="34" charset="0"/>
              </a:rPr>
              <a:t>Maps to cloud tasks</a:t>
            </a:r>
          </a:p>
        </p:txBody>
      </p:sp>
    </p:spTree>
    <p:extLst>
      <p:ext uri="{BB962C8B-B14F-4D97-AF65-F5344CB8AC3E}">
        <p14:creationId xmlns:p14="http://schemas.microsoft.com/office/powerpoint/2010/main" val="3443321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6832" b="1" dirty="0"/>
          </a:p>
        </p:txBody>
      </p:sp>
      <p:sp>
        <p:nvSpPr>
          <p:cNvPr id="4" name="Text Placeholder 3"/>
          <p:cNvSpPr>
            <a:spLocks noGrp="1"/>
          </p:cNvSpPr>
          <p:nvPr>
            <p:ph type="body" idx="1"/>
          </p:nvPr>
        </p:nvSpPr>
        <p:spPr>
          <a:xfrm>
            <a:off x="534005" y="1476628"/>
            <a:ext cx="11366848" cy="1793741"/>
          </a:xfrm>
        </p:spPr>
        <p:txBody>
          <a:bodyPr/>
          <a:lstStyle/>
          <a:p>
            <a:pPr marL="0" indent="0">
              <a:buNone/>
            </a:pPr>
            <a:r>
              <a:rPr lang="en-GB" dirty="0" smtClean="0">
                <a:latin typeface="Segoe UI Light" panose="020B0502040204020203" pitchFamily="34" charset="0"/>
                <a:cs typeface="Segoe UI Light" panose="020B0502040204020203" pitchFamily="34" charset="0"/>
              </a:rPr>
              <a:t>F# is changing…</a:t>
            </a:r>
          </a:p>
          <a:p>
            <a:pPr lvl="1"/>
            <a:r>
              <a:rPr lang="en-GB" dirty="0" smtClean="0">
                <a:latin typeface="Segoe UI Light" panose="020B0502040204020203" pitchFamily="34" charset="0"/>
                <a:cs typeface="Segoe UI Light" panose="020B0502040204020203" pitchFamily="34" charset="0"/>
              </a:rPr>
              <a:t>…in subtle but important ways</a:t>
            </a:r>
          </a:p>
          <a:p>
            <a:pPr lvl="1"/>
            <a:endParaRPr lang="en-GB" dirty="0">
              <a:latin typeface="Segoe UI Light" panose="020B0502040204020203" pitchFamily="34" charset="0"/>
              <a:cs typeface="Segoe UI Light" panose="020B0502040204020203" pitchFamily="34" charset="0"/>
            </a:endParaRPr>
          </a:p>
        </p:txBody>
      </p:sp>
      <p:sp>
        <p:nvSpPr>
          <p:cNvPr id="5" name="Text Placeholder 2"/>
          <p:cNvSpPr txBox="1">
            <a:spLocks/>
          </p:cNvSpPr>
          <p:nvPr/>
        </p:nvSpPr>
        <p:spPr>
          <a:xfrm>
            <a:off x="864708" y="1533492"/>
            <a:ext cx="10938329" cy="1456512"/>
          </a:xfrm>
          <a:prstGeom prst="rect">
            <a:avLst/>
          </a:prstGeom>
        </p:spPr>
        <p:txBody>
          <a:bodyPr vert="horz" wrap="square" lIns="0" tIns="0" rIns="0" bIns="0" rtlCol="0" anchor="ctr">
            <a:normAutofit/>
          </a:bodyPr>
          <a:lstStyle/>
          <a:p>
            <a:pPr marL="569073" indent="-569073" algn="ctr" defTabSz="1132725">
              <a:lnSpc>
                <a:spcPct val="90000"/>
              </a:lnSpc>
              <a:spcBef>
                <a:spcPct val="20000"/>
              </a:spcBef>
              <a:defRPr/>
            </a:pPr>
            <a:endParaRPr lang="en-GB" sz="3977" dirty="0">
              <a:gradFill>
                <a:gsLst>
                  <a:gs pos="0">
                    <a:prstClr val="black"/>
                  </a:gs>
                  <a:gs pos="86000">
                    <a:prstClr val="black"/>
                  </a:gs>
                </a:gsLst>
                <a:lin ang="5400000" scaled="0"/>
              </a:gradFill>
            </a:endParaRPr>
          </a:p>
        </p:txBody>
      </p:sp>
      <p:sp>
        <p:nvSpPr>
          <p:cNvPr id="6" name="Cloud 5"/>
          <p:cNvSpPr/>
          <p:nvPr/>
        </p:nvSpPr>
        <p:spPr bwMode="auto">
          <a:xfrm>
            <a:off x="5988727" y="2990002"/>
            <a:ext cx="5914399" cy="3091391"/>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23" tIns="46612" rIns="93223" bIns="46612" numCol="1" spcCol="0" rtlCol="0" anchor="ctr" anchorCtr="0" compatLnSpc="1">
            <a:prstTxWarp prst="textNoShape">
              <a:avLst/>
            </a:prstTxWarp>
          </a:bodyPr>
          <a:lstStyle/>
          <a:p>
            <a:pPr algn="ctr" defTabSz="932002" fontAlgn="base">
              <a:spcBef>
                <a:spcPct val="0"/>
              </a:spcBef>
              <a:spcAft>
                <a:spcPct val="0"/>
              </a:spcAft>
            </a:pPr>
            <a:r>
              <a:rPr lang="en-GB" sz="4895" dirty="0">
                <a:solidFill>
                  <a:srgbClr val="8064A2">
                    <a:lumMod val="50000"/>
                  </a:srgbClr>
                </a:solidFill>
                <a:latin typeface="Segoe UI Light" panose="020B0502040204020203" pitchFamily="34" charset="0"/>
                <a:cs typeface="Segoe UI Light" panose="020B0502040204020203" pitchFamily="34" charset="0"/>
              </a:rPr>
              <a:t>“F# has many contributors”</a:t>
            </a:r>
          </a:p>
        </p:txBody>
      </p:sp>
      <p:sp>
        <p:nvSpPr>
          <p:cNvPr id="8" name="Right Arrow 7"/>
          <p:cNvSpPr/>
          <p:nvPr/>
        </p:nvSpPr>
        <p:spPr bwMode="auto">
          <a:xfrm>
            <a:off x="4666686" y="3860323"/>
            <a:ext cx="1043716" cy="1043717"/>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23" tIns="46612" rIns="93223" bIns="46612" numCol="1" spcCol="0" rtlCol="0" anchor="ctr" anchorCtr="0" compatLnSpc="1">
            <a:prstTxWarp prst="textNoShape">
              <a:avLst/>
            </a:prstTxWarp>
          </a:bodyPr>
          <a:lstStyle/>
          <a:p>
            <a:pPr algn="ctr" defTabSz="932002" fontAlgn="base">
              <a:spcBef>
                <a:spcPct val="0"/>
              </a:spcBef>
              <a:spcAft>
                <a:spcPct val="0"/>
              </a:spcAft>
            </a:pPr>
            <a:endParaRPr lang="en-GB" sz="2141"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1268053" y="3913563"/>
            <a:ext cx="2345962" cy="1255472"/>
          </a:xfrm>
          <a:prstGeom prst="rect">
            <a:avLst/>
          </a:prstGeom>
          <a:noFill/>
        </p:spPr>
        <p:txBody>
          <a:bodyPr wrap="none" lIns="0" tIns="0" rIns="0" bIns="0" rtlCol="0">
            <a:spAutoFit/>
          </a:bodyPr>
          <a:lstStyle/>
          <a:p>
            <a:pPr algn="ctr" defTabSz="1132725"/>
            <a:r>
              <a:rPr lang="en-GB" sz="4079" dirty="0">
                <a:gradFill>
                  <a:gsLst>
                    <a:gs pos="0">
                      <a:prstClr val="black"/>
                    </a:gs>
                    <a:gs pos="86000">
                      <a:prstClr val="black"/>
                    </a:gs>
                  </a:gsLst>
                  <a:lin ang="5400000" scaled="0"/>
                </a:gradFill>
                <a:latin typeface="Segoe UI Light" panose="020B0502040204020203" pitchFamily="34" charset="0"/>
                <a:cs typeface="Segoe UI Light" panose="020B0502040204020203" pitchFamily="34" charset="0"/>
              </a:rPr>
              <a:t>“Microsoft </a:t>
            </a:r>
          </a:p>
          <a:p>
            <a:pPr algn="ctr" defTabSz="1132725"/>
            <a:r>
              <a:rPr lang="en-GB" sz="4079" dirty="0">
                <a:gradFill>
                  <a:gsLst>
                    <a:gs pos="0">
                      <a:prstClr val="black"/>
                    </a:gs>
                    <a:gs pos="86000">
                      <a:prstClr val="black"/>
                    </a:gs>
                  </a:gsLst>
                  <a:lin ang="5400000" scaled="0"/>
                </a:gradFill>
                <a:latin typeface="Segoe UI Light" panose="020B0502040204020203" pitchFamily="34" charset="0"/>
                <a:cs typeface="Segoe UI Light" panose="020B0502040204020203" pitchFamily="34" charset="0"/>
              </a:rPr>
              <a:t>makes F#”</a:t>
            </a:r>
          </a:p>
        </p:txBody>
      </p:sp>
    </p:spTree>
    <p:extLst>
      <p:ext uri="{BB962C8B-B14F-4D97-AF65-F5344CB8AC3E}">
        <p14:creationId xmlns:p14="http://schemas.microsoft.com/office/powerpoint/2010/main" val="2883301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84880" y="1118901"/>
            <a:ext cx="10906475" cy="5864107"/>
          </a:xfrm>
        </p:spPr>
        <p:txBody>
          <a:bodyPr/>
          <a:lstStyle/>
          <a:p>
            <a:pPr marL="0" indent="0">
              <a:buNone/>
            </a:pPr>
            <a:r>
              <a:rPr lang="en-GB" sz="1800" dirty="0" smtClean="0"/>
              <a:t>Execution</a:t>
            </a:r>
            <a:endParaRPr lang="en-GB" sz="1800" dirty="0"/>
          </a:p>
          <a:p>
            <a:pPr marL="342900" lvl="1" indent="0">
              <a:buNone/>
            </a:pPr>
            <a:r>
              <a:rPr lang="en-GB" sz="1836" dirty="0">
                <a:latin typeface="+mj-lt"/>
              </a:rPr>
              <a:t>cluster			</a:t>
            </a:r>
            <a:r>
              <a:rPr lang="en-GB" sz="1836" dirty="0" smtClean="0">
                <a:latin typeface="+mj-lt"/>
              </a:rPr>
              <a:t>	-- </a:t>
            </a:r>
            <a:r>
              <a:rPr lang="en-GB" sz="1836" dirty="0">
                <a:latin typeface="+mj-lt"/>
              </a:rPr>
              <a:t>handle to cluster</a:t>
            </a:r>
          </a:p>
          <a:p>
            <a:pPr marL="342900" lvl="1" indent="0">
              <a:buNone/>
            </a:pPr>
            <a:r>
              <a:rPr lang="en-GB" sz="1836" dirty="0">
                <a:latin typeface="+mj-lt"/>
              </a:rPr>
              <a:t>cloud { … }		</a:t>
            </a:r>
            <a:r>
              <a:rPr lang="en-GB" sz="1836" dirty="0" smtClean="0">
                <a:latin typeface="+mj-lt"/>
              </a:rPr>
              <a:t>		-- </a:t>
            </a:r>
            <a:r>
              <a:rPr lang="en-GB" sz="1836" dirty="0">
                <a:latin typeface="+mj-lt"/>
              </a:rPr>
              <a:t>cloud computation</a:t>
            </a:r>
          </a:p>
          <a:p>
            <a:pPr marL="342900" lvl="1" indent="0">
              <a:buNone/>
            </a:pPr>
            <a:r>
              <a:rPr lang="en-GB" sz="1836" dirty="0" smtClean="0">
                <a:latin typeface="+mj-lt"/>
              </a:rPr>
              <a:t>local { </a:t>
            </a:r>
            <a:r>
              <a:rPr lang="en-GB" sz="1836" dirty="0">
                <a:latin typeface="+mj-lt"/>
              </a:rPr>
              <a:t>… }				-- </a:t>
            </a:r>
            <a:r>
              <a:rPr lang="en-GB" sz="1836" dirty="0" smtClean="0">
                <a:latin typeface="+mj-lt"/>
              </a:rPr>
              <a:t>fragment of multi-core cloud </a:t>
            </a:r>
            <a:r>
              <a:rPr lang="en-GB" sz="1836" dirty="0">
                <a:latin typeface="+mj-lt"/>
              </a:rPr>
              <a:t>computation</a:t>
            </a:r>
          </a:p>
          <a:p>
            <a:pPr marL="342900" lvl="1" indent="0">
              <a:buNone/>
            </a:pPr>
            <a:r>
              <a:rPr lang="en-GB" sz="1836" dirty="0" err="1" smtClean="0">
                <a:latin typeface="+mj-lt"/>
              </a:rPr>
              <a:t>Cloud.Parallel</a:t>
            </a:r>
            <a:r>
              <a:rPr lang="en-GB" sz="1836" dirty="0">
                <a:latin typeface="+mj-lt"/>
              </a:rPr>
              <a:t>, </a:t>
            </a:r>
            <a:r>
              <a:rPr lang="en-GB" sz="1836" dirty="0" smtClean="0">
                <a:latin typeface="+mj-lt"/>
              </a:rPr>
              <a:t>…			-- composition</a:t>
            </a:r>
            <a:endParaRPr lang="en-GB" sz="1836" dirty="0">
              <a:latin typeface="+mj-lt"/>
            </a:endParaRPr>
          </a:p>
          <a:p>
            <a:endParaRPr lang="en-GB" sz="600" dirty="0" smtClean="0"/>
          </a:p>
          <a:p>
            <a:pPr marL="0" indent="0">
              <a:buNone/>
            </a:pPr>
            <a:r>
              <a:rPr lang="en-GB" sz="1800" dirty="0" smtClean="0"/>
              <a:t>Job control</a:t>
            </a:r>
            <a:endParaRPr lang="en-GB" sz="1800" dirty="0"/>
          </a:p>
          <a:p>
            <a:pPr marL="342900" lvl="1" indent="0">
              <a:buNone/>
            </a:pPr>
            <a:r>
              <a:rPr lang="en-GB" sz="1836" dirty="0" err="1">
                <a:latin typeface="+mj-lt"/>
              </a:rPr>
              <a:t>cluster.CreateProcess</a:t>
            </a:r>
            <a:r>
              <a:rPr lang="en-GB" sz="1836" dirty="0">
                <a:latin typeface="+mj-lt"/>
              </a:rPr>
              <a:t>			-- start a job, asynchronously</a:t>
            </a:r>
          </a:p>
          <a:p>
            <a:pPr marL="342900" lvl="1" indent="0">
              <a:buNone/>
            </a:pPr>
            <a:r>
              <a:rPr lang="en-GB" sz="1836" dirty="0" err="1">
                <a:latin typeface="+mj-lt"/>
              </a:rPr>
              <a:t>cluster.Run</a:t>
            </a:r>
            <a:r>
              <a:rPr lang="en-GB" sz="1836" dirty="0">
                <a:latin typeface="+mj-lt"/>
              </a:rPr>
              <a:t>				-- run a job, synchronously</a:t>
            </a:r>
          </a:p>
          <a:p>
            <a:pPr marL="342900" lvl="1" indent="0">
              <a:buNone/>
            </a:pPr>
            <a:r>
              <a:rPr lang="en-GB" sz="1836" dirty="0" err="1">
                <a:latin typeface="+mj-lt"/>
              </a:rPr>
              <a:t>cluster.GetProcess</a:t>
            </a:r>
            <a:r>
              <a:rPr lang="en-GB" sz="1836" dirty="0" smtClean="0">
                <a:latin typeface="+mj-lt"/>
              </a:rPr>
              <a:t>(“…</a:t>
            </a:r>
            <a:r>
              <a:rPr lang="en-GB" sz="1836" dirty="0" err="1" smtClean="0">
                <a:latin typeface="+mj-lt"/>
              </a:rPr>
              <a:t>guid</a:t>
            </a:r>
            <a:r>
              <a:rPr lang="en-GB" sz="1836" dirty="0" smtClean="0">
                <a:latin typeface="+mj-lt"/>
              </a:rPr>
              <a:t>…”)</a:t>
            </a:r>
            <a:r>
              <a:rPr lang="en-GB" sz="1836" dirty="0">
                <a:latin typeface="+mj-lt"/>
              </a:rPr>
              <a:t>		-- fetch a job</a:t>
            </a:r>
          </a:p>
          <a:p>
            <a:pPr marL="342900" lvl="1" indent="0">
              <a:buNone/>
            </a:pPr>
            <a:r>
              <a:rPr lang="en-GB" sz="1836" dirty="0" err="1">
                <a:latin typeface="+mj-lt"/>
              </a:rPr>
              <a:t>job.ShowInfo</a:t>
            </a:r>
            <a:r>
              <a:rPr lang="en-GB" sz="1836" dirty="0">
                <a:latin typeface="+mj-lt"/>
              </a:rPr>
              <a:t>()/</a:t>
            </a:r>
            <a:r>
              <a:rPr lang="en-GB" sz="1836" dirty="0" err="1">
                <a:latin typeface="+mj-lt"/>
              </a:rPr>
              <a:t>ShowLogs</a:t>
            </a:r>
            <a:r>
              <a:rPr lang="en-GB" sz="1836" dirty="0">
                <a:latin typeface="+mj-lt"/>
              </a:rPr>
              <a:t>()		</a:t>
            </a:r>
            <a:r>
              <a:rPr lang="en-GB" sz="1836" dirty="0" smtClean="0">
                <a:latin typeface="+mj-lt"/>
              </a:rPr>
              <a:t>-- </a:t>
            </a:r>
            <a:r>
              <a:rPr lang="en-GB" sz="1836" dirty="0">
                <a:latin typeface="+mj-lt"/>
              </a:rPr>
              <a:t>display a job</a:t>
            </a:r>
          </a:p>
          <a:p>
            <a:pPr marL="342900" lvl="1" indent="0">
              <a:buNone/>
            </a:pPr>
            <a:r>
              <a:rPr lang="en-GB" sz="1836" dirty="0" err="1">
                <a:latin typeface="+mj-lt"/>
              </a:rPr>
              <a:t>job.Kill</a:t>
            </a:r>
            <a:r>
              <a:rPr lang="en-GB" sz="1836" dirty="0">
                <a:latin typeface="+mj-lt"/>
              </a:rPr>
              <a:t>()				</a:t>
            </a:r>
            <a:r>
              <a:rPr lang="en-GB" sz="1836" dirty="0" smtClean="0">
                <a:latin typeface="+mj-lt"/>
              </a:rPr>
              <a:t>-- </a:t>
            </a:r>
            <a:r>
              <a:rPr lang="en-GB" sz="1836" dirty="0">
                <a:latin typeface="+mj-lt"/>
              </a:rPr>
              <a:t>etc.</a:t>
            </a:r>
          </a:p>
          <a:p>
            <a:endParaRPr lang="en-GB" sz="700" dirty="0" smtClean="0"/>
          </a:p>
          <a:p>
            <a:pPr marL="0" indent="0">
              <a:buNone/>
            </a:pPr>
            <a:r>
              <a:rPr lang="en-GB" sz="1800" dirty="0" smtClean="0"/>
              <a:t>Data</a:t>
            </a:r>
            <a:endParaRPr lang="en-GB" sz="1800" dirty="0"/>
          </a:p>
          <a:p>
            <a:pPr marL="342900" lvl="1" indent="0">
              <a:buNone/>
            </a:pPr>
            <a:r>
              <a:rPr lang="en-GB" sz="1836" dirty="0" err="1" smtClean="0">
                <a:latin typeface="+mj-lt"/>
              </a:rPr>
              <a:t>CloudValue</a:t>
            </a:r>
            <a:r>
              <a:rPr lang="en-GB" sz="1836" dirty="0" smtClean="0">
                <a:latin typeface="+mj-lt"/>
              </a:rPr>
              <a:t>&lt;T</a:t>
            </a:r>
            <a:r>
              <a:rPr lang="en-GB" sz="1836" dirty="0">
                <a:latin typeface="+mj-lt"/>
              </a:rPr>
              <a:t>&gt;		</a:t>
            </a:r>
            <a:r>
              <a:rPr lang="en-GB" sz="1836" dirty="0" smtClean="0">
                <a:latin typeface="+mj-lt"/>
              </a:rPr>
              <a:t>		-- </a:t>
            </a:r>
            <a:r>
              <a:rPr lang="en-GB" sz="1836" dirty="0">
                <a:latin typeface="+mj-lt"/>
              </a:rPr>
              <a:t>handle to immutable blob in </a:t>
            </a:r>
            <a:r>
              <a:rPr lang="en-GB" sz="1836" dirty="0" smtClean="0">
                <a:latin typeface="+mj-lt"/>
              </a:rPr>
              <a:t>cloud storage</a:t>
            </a:r>
            <a:endParaRPr lang="en-GB" sz="1836" dirty="0">
              <a:latin typeface="+mj-lt"/>
            </a:endParaRPr>
          </a:p>
          <a:p>
            <a:pPr marL="342900" lvl="1" indent="0">
              <a:buNone/>
            </a:pPr>
            <a:r>
              <a:rPr lang="en-GB" sz="1836" dirty="0" err="1" smtClean="0">
                <a:latin typeface="+mj-lt"/>
              </a:rPr>
              <a:t>CloudFile</a:t>
            </a:r>
            <a:r>
              <a:rPr lang="en-GB" sz="1836" dirty="0">
                <a:latin typeface="+mj-lt"/>
              </a:rPr>
              <a:t>			</a:t>
            </a:r>
            <a:r>
              <a:rPr lang="en-GB" sz="1836" dirty="0" smtClean="0">
                <a:latin typeface="+mj-lt"/>
              </a:rPr>
              <a:t>	-- </a:t>
            </a:r>
            <a:r>
              <a:rPr lang="en-GB" sz="1836" dirty="0">
                <a:latin typeface="+mj-lt"/>
              </a:rPr>
              <a:t>handle to partitioned file in </a:t>
            </a:r>
            <a:r>
              <a:rPr lang="en-GB" sz="1836" dirty="0" smtClean="0">
                <a:latin typeface="+mj-lt"/>
              </a:rPr>
              <a:t>cloud storage</a:t>
            </a:r>
            <a:endParaRPr lang="en-GB" sz="1836" dirty="0">
              <a:latin typeface="+mj-lt"/>
            </a:endParaRPr>
          </a:p>
          <a:p>
            <a:pPr marL="342900" lvl="1" indent="0">
              <a:buNone/>
            </a:pPr>
            <a:r>
              <a:rPr lang="en-GB" sz="1836" dirty="0" err="1">
                <a:latin typeface="+mj-lt"/>
              </a:rPr>
              <a:t>CloudQueue</a:t>
            </a:r>
            <a:r>
              <a:rPr lang="en-GB" sz="1836" dirty="0">
                <a:latin typeface="+mj-lt"/>
              </a:rPr>
              <a:t>&lt;T&gt;		</a:t>
            </a:r>
            <a:r>
              <a:rPr lang="en-GB" sz="1836" dirty="0" smtClean="0">
                <a:latin typeface="+mj-lt"/>
              </a:rPr>
              <a:t>	-- </a:t>
            </a:r>
            <a:r>
              <a:rPr lang="en-GB" sz="1836" dirty="0">
                <a:latin typeface="+mj-lt"/>
              </a:rPr>
              <a:t>handle to </a:t>
            </a:r>
            <a:r>
              <a:rPr lang="en-GB" sz="1836" dirty="0" smtClean="0">
                <a:latin typeface="+mj-lt"/>
              </a:rPr>
              <a:t>partitioned cloud queue</a:t>
            </a:r>
            <a:endParaRPr lang="en-GB" sz="1836" dirty="0">
              <a:latin typeface="+mj-lt"/>
            </a:endParaRPr>
          </a:p>
          <a:p>
            <a:endParaRPr lang="en-GB" sz="600" dirty="0" smtClean="0"/>
          </a:p>
          <a:p>
            <a:pPr marL="0" indent="0">
              <a:buNone/>
            </a:pPr>
            <a:r>
              <a:rPr lang="en-GB" sz="2000" dirty="0" smtClean="0"/>
              <a:t>Data Flow</a:t>
            </a:r>
            <a:endParaRPr lang="en-GB" sz="2000" dirty="0"/>
          </a:p>
          <a:p>
            <a:pPr marL="342900" lvl="1" indent="0">
              <a:buNone/>
            </a:pPr>
            <a:r>
              <a:rPr lang="en-GB" sz="1836" dirty="0" err="1">
                <a:latin typeface="+mj-lt"/>
              </a:rPr>
              <a:t>CloudFlow.map</a:t>
            </a:r>
            <a:r>
              <a:rPr lang="en-GB" sz="1836" dirty="0">
                <a:latin typeface="+mj-lt"/>
              </a:rPr>
              <a:t>/</a:t>
            </a:r>
            <a:r>
              <a:rPr lang="en-GB" sz="1836" dirty="0" err="1">
                <a:latin typeface="+mj-lt"/>
              </a:rPr>
              <a:t>groupBy</a:t>
            </a:r>
            <a:r>
              <a:rPr lang="en-GB" sz="1836" dirty="0">
                <a:latin typeface="+mj-lt"/>
              </a:rPr>
              <a:t>/filter/sort/… 	-- compositional cloud-parallel data flow</a:t>
            </a:r>
          </a:p>
        </p:txBody>
      </p:sp>
      <p:sp>
        <p:nvSpPr>
          <p:cNvPr id="4" name="Title 3"/>
          <p:cNvSpPr>
            <a:spLocks noGrp="1"/>
          </p:cNvSpPr>
          <p:nvPr>
            <p:ph type="title"/>
          </p:nvPr>
        </p:nvSpPr>
        <p:spPr/>
        <p:txBody>
          <a:bodyPr/>
          <a:lstStyle/>
          <a:p>
            <a:r>
              <a:rPr lang="en-GB" sz="4080" dirty="0" err="1" smtClean="0">
                <a:latin typeface="Segoe UI Light" panose="020B0502040204020203" pitchFamily="34" charset="0"/>
              </a:rPr>
              <a:t>MBrace</a:t>
            </a:r>
            <a:r>
              <a:rPr lang="en-GB" sz="4080" dirty="0" smtClean="0">
                <a:latin typeface="Segoe UI Light" panose="020B0502040204020203" pitchFamily="34" charset="0"/>
              </a:rPr>
              <a:t>: Lean </a:t>
            </a:r>
            <a:r>
              <a:rPr lang="en-GB" sz="4080" dirty="0" smtClean="0">
                <a:latin typeface="Segoe UI Light" panose="020B0502040204020203" pitchFamily="34" charset="0"/>
              </a:rPr>
              <a:t>and Simple</a:t>
            </a:r>
            <a:endParaRPr lang="en-GB" dirty="0">
              <a:latin typeface="Segoe UI Light" panose="020B0502040204020203" pitchFamily="34" charset="0"/>
            </a:endParaRPr>
          </a:p>
        </p:txBody>
      </p:sp>
    </p:spTree>
    <p:extLst>
      <p:ext uri="{BB962C8B-B14F-4D97-AF65-F5344CB8AC3E}">
        <p14:creationId xmlns:p14="http://schemas.microsoft.com/office/powerpoint/2010/main" val="1166424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Demo – </a:t>
            </a:r>
            <a:r>
              <a:rPr lang="en-GB" dirty="0" err="1" smtClean="0"/>
              <a:t>MBrace</a:t>
            </a:r>
            <a:r>
              <a:rPr lang="en-GB" dirty="0" smtClean="0"/>
              <a:t> </a:t>
            </a:r>
            <a:r>
              <a:rPr lang="en-GB" dirty="0" err="1" smtClean="0"/>
              <a:t>StarterKit</a:t>
            </a:r>
            <a:endParaRPr lang="en-GB" dirty="0"/>
          </a:p>
        </p:txBody>
      </p:sp>
      <p:sp>
        <p:nvSpPr>
          <p:cNvPr id="2" name="Text Placeholder 1"/>
          <p:cNvSpPr>
            <a:spLocks noGrp="1"/>
          </p:cNvSpPr>
          <p:nvPr>
            <p:ph type="body" sz="quarter" idx="12"/>
          </p:nvPr>
        </p:nvSpPr>
        <p:spPr/>
        <p:txBody>
          <a:bodyPr/>
          <a:lstStyle/>
          <a:p>
            <a:r>
              <a:rPr lang="en-GB" dirty="0" smtClean="0"/>
              <a:t>Demo</a:t>
            </a:r>
            <a:endParaRPr lang="en-GB" dirty="0"/>
          </a:p>
        </p:txBody>
      </p:sp>
      <p:sp>
        <p:nvSpPr>
          <p:cNvPr id="3" name="Text Placeholder 2"/>
          <p:cNvSpPr>
            <a:spLocks noGrp="1"/>
          </p:cNvSpPr>
          <p:nvPr>
            <p:ph type="body" sz="quarter" idx="4294967295"/>
          </p:nvPr>
        </p:nvSpPr>
        <p:spPr>
          <a:xfrm>
            <a:off x="0" y="4086225"/>
            <a:ext cx="11163300" cy="738664"/>
          </a:xfrm>
        </p:spPr>
        <p:txBody>
          <a:bodyPr/>
          <a:lstStyle/>
          <a:p>
            <a:endParaRPr lang="en-GB" dirty="0"/>
          </a:p>
        </p:txBody>
      </p:sp>
    </p:spTree>
    <p:extLst>
      <p:ext uri="{BB962C8B-B14F-4D97-AF65-F5344CB8AC3E}">
        <p14:creationId xmlns:p14="http://schemas.microsoft.com/office/powerpoint/2010/main" val="2486207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GB"/>
          </a:p>
        </p:txBody>
      </p:sp>
      <p:sp>
        <p:nvSpPr>
          <p:cNvPr id="3" name="Title 2"/>
          <p:cNvSpPr>
            <a:spLocks noGrp="1"/>
          </p:cNvSpPr>
          <p:nvPr>
            <p:ph type="title"/>
          </p:nvPr>
        </p:nvSpPr>
        <p:spPr/>
        <p:txBody>
          <a:bodyPr/>
          <a:lstStyle/>
          <a:p>
            <a:r>
              <a:rPr lang="en-GB" dirty="0" smtClean="0"/>
              <a:t>Lean and Simple</a:t>
            </a:r>
            <a:endParaRPr lang="en-GB" dirty="0"/>
          </a:p>
        </p:txBody>
      </p:sp>
      <p:pic>
        <p:nvPicPr>
          <p:cNvPr id="4" name="Picture 3"/>
          <p:cNvPicPr>
            <a:picLocks noChangeAspect="1"/>
          </p:cNvPicPr>
          <p:nvPr/>
        </p:nvPicPr>
        <p:blipFill rotWithShape="1">
          <a:blip r:embed="rId2"/>
          <a:srcRect t="23475" b="8439"/>
          <a:stretch/>
        </p:blipFill>
        <p:spPr>
          <a:xfrm>
            <a:off x="1363851" y="1797804"/>
            <a:ext cx="9915520" cy="4664990"/>
          </a:xfrm>
          <a:prstGeom prst="rect">
            <a:avLst/>
          </a:prstGeom>
          <a:ln>
            <a:solidFill>
              <a:schemeClr val="accent1"/>
            </a:solidFill>
          </a:ln>
        </p:spPr>
      </p:pic>
    </p:spTree>
    <p:extLst>
      <p:ext uri="{BB962C8B-B14F-4D97-AF65-F5344CB8AC3E}">
        <p14:creationId xmlns:p14="http://schemas.microsoft.com/office/powerpoint/2010/main" val="62973317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err="1" smtClean="0"/>
              <a:t>CloudFlow</a:t>
            </a:r>
            <a:r>
              <a:rPr lang="en-GB" dirty="0" smtClean="0"/>
              <a:t/>
            </a:r>
            <a:br>
              <a:rPr lang="en-GB" dirty="0" smtClean="0"/>
            </a:br>
            <a:r>
              <a:rPr lang="en-GB" dirty="0"/>
              <a:t/>
            </a:r>
            <a:br>
              <a:rPr lang="en-GB" dirty="0"/>
            </a:br>
            <a:r>
              <a:rPr lang="en-GB" dirty="0" smtClean="0"/>
              <a:t>= </a:t>
            </a:r>
            <a:br>
              <a:rPr lang="en-GB" dirty="0" smtClean="0"/>
            </a:br>
            <a:r>
              <a:rPr lang="en-GB" dirty="0"/>
              <a:t/>
            </a:r>
            <a:br>
              <a:rPr lang="en-GB" dirty="0"/>
            </a:br>
            <a:r>
              <a:rPr lang="en-GB" dirty="0" smtClean="0"/>
              <a:t>Distributed Data Parallel F#</a:t>
            </a:r>
            <a:endParaRPr lang="en-GB" dirty="0"/>
          </a:p>
        </p:txBody>
      </p:sp>
    </p:spTree>
    <p:extLst>
      <p:ext uri="{BB962C8B-B14F-4D97-AF65-F5344CB8AC3E}">
        <p14:creationId xmlns:p14="http://schemas.microsoft.com/office/powerpoint/2010/main" val="4020091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lowchart: Magnetic Disk 3"/>
          <p:cNvSpPr/>
          <p:nvPr/>
        </p:nvSpPr>
        <p:spPr bwMode="auto">
          <a:xfrm>
            <a:off x="2022764" y="678873"/>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5" name="Flowchart: Magnetic Disk 4"/>
          <p:cNvSpPr/>
          <p:nvPr/>
        </p:nvSpPr>
        <p:spPr bwMode="auto">
          <a:xfrm>
            <a:off x="4417436" y="678873"/>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6" name="Flowchart: Magnetic Disk 5"/>
          <p:cNvSpPr/>
          <p:nvPr/>
        </p:nvSpPr>
        <p:spPr bwMode="auto">
          <a:xfrm>
            <a:off x="6812108" y="678873"/>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7" name="Flowchart: Magnetic Disk 6"/>
          <p:cNvSpPr/>
          <p:nvPr/>
        </p:nvSpPr>
        <p:spPr bwMode="auto">
          <a:xfrm>
            <a:off x="9412312" y="678873"/>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cxnSp>
        <p:nvCxnSpPr>
          <p:cNvPr id="9" name="Straight Arrow Connector 8"/>
          <p:cNvCxnSpPr/>
          <p:nvPr/>
        </p:nvCxnSpPr>
        <p:spPr>
          <a:xfrm>
            <a:off x="2916382"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11054"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79328"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74000"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2438400" y="306185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smtClean="0">
                <a:solidFill>
                  <a:schemeClr val="bg1"/>
                </a:solidFill>
                <a:latin typeface="+mj-lt"/>
                <a:ea typeface="Segoe UI" pitchFamily="34" charset="0"/>
                <a:cs typeface="Times New Roman" panose="02020603050405020304" pitchFamily="18" charset="0"/>
              </a:rPr>
              <a:t>f</a:t>
            </a:r>
            <a:endParaRPr lang="en-GB" sz="2400" dirty="0" smtClean="0">
              <a:solidFill>
                <a:schemeClr val="bg1"/>
              </a:solidFill>
              <a:latin typeface="+mj-lt"/>
              <a:ea typeface="Segoe UI" pitchFamily="34" charset="0"/>
              <a:cs typeface="Times New Roman" panose="02020603050405020304" pitchFamily="18" charset="0"/>
            </a:endParaRPr>
          </a:p>
        </p:txBody>
      </p:sp>
      <p:sp>
        <p:nvSpPr>
          <p:cNvPr id="14" name="Rectangle 13"/>
          <p:cNvSpPr/>
          <p:nvPr/>
        </p:nvSpPr>
        <p:spPr bwMode="auto">
          <a:xfrm>
            <a:off x="4853854" y="311591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p:cNvSpPr/>
          <p:nvPr/>
        </p:nvSpPr>
        <p:spPr bwMode="auto">
          <a:xfrm>
            <a:off x="7248526" y="3115911"/>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p:cNvSpPr/>
          <p:nvPr/>
        </p:nvSpPr>
        <p:spPr bwMode="auto">
          <a:xfrm>
            <a:off x="9698990" y="3115230"/>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7" name="Straight Arrow Connector 16"/>
          <p:cNvCxnSpPr>
            <a:endCxn id="20" idx="0"/>
          </p:cNvCxnSpPr>
          <p:nvPr/>
        </p:nvCxnSpPr>
        <p:spPr>
          <a:xfrm>
            <a:off x="2923309" y="3960357"/>
            <a:ext cx="3572092" cy="7294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6038201" y="4689763"/>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smtClean="0">
                <a:solidFill>
                  <a:schemeClr val="bg1"/>
                </a:solidFill>
                <a:latin typeface="+mj-lt"/>
                <a:ea typeface="Segoe UI" pitchFamily="34" charset="0"/>
                <a:cs typeface="Times New Roman" panose="02020603050405020304" pitchFamily="18" charset="0"/>
              </a:rPr>
              <a:t>g</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21" name="Straight Arrow Connector 20"/>
          <p:cNvCxnSpPr>
            <a:stCxn id="14" idx="2"/>
            <a:endCxn id="20" idx="0"/>
          </p:cNvCxnSpPr>
          <p:nvPr/>
        </p:nvCxnSpPr>
        <p:spPr>
          <a:xfrm>
            <a:off x="5311054" y="3961039"/>
            <a:ext cx="1184347" cy="72872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a:endCxn id="20" idx="0"/>
          </p:cNvCxnSpPr>
          <p:nvPr/>
        </p:nvCxnSpPr>
        <p:spPr>
          <a:xfrm flipH="1">
            <a:off x="6495401" y="3961038"/>
            <a:ext cx="1210325" cy="7287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20" idx="0"/>
          </p:cNvCxnSpPr>
          <p:nvPr/>
        </p:nvCxnSpPr>
        <p:spPr>
          <a:xfrm flipH="1">
            <a:off x="6495401" y="3960357"/>
            <a:ext cx="3660789" cy="7294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6495401" y="5534890"/>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Flowchart: Magnetic Disk 33"/>
          <p:cNvSpPr/>
          <p:nvPr/>
        </p:nvSpPr>
        <p:spPr bwMode="auto">
          <a:xfrm>
            <a:off x="5601783" y="5863935"/>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35" name="TextBox 34"/>
          <p:cNvSpPr txBox="1"/>
          <p:nvPr/>
        </p:nvSpPr>
        <p:spPr>
          <a:xfrm>
            <a:off x="-40259" y="51009"/>
            <a:ext cx="4103303" cy="627864"/>
          </a:xfrm>
          <a:prstGeom prst="rect">
            <a:avLst/>
          </a:prstGeom>
          <a:noFill/>
        </p:spPr>
        <p:txBody>
          <a:bodyPr wrap="none" lIns="182880" tIns="146304" rIns="182880" bIns="146304" rtlCol="0">
            <a:spAutoFit/>
          </a:bodyPr>
          <a:lstStyle/>
          <a:p>
            <a:pPr>
              <a:lnSpc>
                <a:spcPct val="90000"/>
              </a:lnSpc>
              <a:spcAft>
                <a:spcPts val="600"/>
              </a:spcAft>
            </a:pPr>
            <a:r>
              <a:rPr lang="en-GB" sz="2400" dirty="0" err="1" smtClean="0">
                <a:solidFill>
                  <a:schemeClr val="bg1"/>
                </a:solidFill>
                <a:latin typeface="+mj-lt"/>
              </a:rPr>
              <a:t>CloudFlow.OfCloudFileByLine</a:t>
            </a:r>
            <a:endParaRPr lang="en-GB" sz="2400" dirty="0" smtClean="0">
              <a:solidFill>
                <a:schemeClr val="bg1"/>
              </a:solidFill>
              <a:latin typeface="+mj-lt"/>
            </a:endParaRPr>
          </a:p>
        </p:txBody>
      </p:sp>
      <p:sp>
        <p:nvSpPr>
          <p:cNvPr id="37" name="TextBox 36"/>
          <p:cNvSpPr txBox="1"/>
          <p:nvPr/>
        </p:nvSpPr>
        <p:spPr>
          <a:xfrm>
            <a:off x="0" y="2421054"/>
            <a:ext cx="2864182"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CloudFlow.map</a:t>
            </a:r>
            <a:r>
              <a:rPr lang="en-GB" sz="2400" dirty="0" smtClean="0">
                <a:solidFill>
                  <a:schemeClr val="bg1"/>
                </a:solidFill>
                <a:latin typeface="+mj-lt"/>
              </a:rPr>
              <a:t> </a:t>
            </a:r>
            <a:r>
              <a:rPr lang="en-GB" sz="2400" dirty="0">
                <a:solidFill>
                  <a:srgbClr val="505050"/>
                </a:solidFill>
                <a:latin typeface="+mj-lt"/>
                <a:ea typeface="Segoe UI" pitchFamily="34" charset="0"/>
                <a:cs typeface="Times New Roman" panose="02020603050405020304" pitchFamily="18" charset="0"/>
              </a:rPr>
              <a:t>f</a:t>
            </a:r>
            <a:endParaRPr lang="en-GB" sz="2400" dirty="0" smtClean="0">
              <a:solidFill>
                <a:schemeClr val="bg1"/>
              </a:solidFill>
              <a:latin typeface="+mj-lt"/>
            </a:endParaRPr>
          </a:p>
        </p:txBody>
      </p:sp>
      <p:sp>
        <p:nvSpPr>
          <p:cNvPr id="38" name="TextBox 37"/>
          <p:cNvSpPr txBox="1"/>
          <p:nvPr/>
        </p:nvSpPr>
        <p:spPr>
          <a:xfrm>
            <a:off x="0" y="4778504"/>
            <a:ext cx="3210431"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CloudFlow.sumBy</a:t>
            </a:r>
            <a:r>
              <a:rPr lang="en-GB" sz="2400" dirty="0" smtClean="0">
                <a:solidFill>
                  <a:schemeClr val="bg1"/>
                </a:solidFill>
                <a:latin typeface="+mj-lt"/>
              </a:rPr>
              <a:t> </a:t>
            </a:r>
            <a:r>
              <a:rPr lang="en-GB" sz="2400" dirty="0" smtClean="0">
                <a:solidFill>
                  <a:schemeClr val="bg1"/>
                </a:solidFill>
                <a:latin typeface="+mj-lt"/>
                <a:ea typeface="Segoe UI" pitchFamily="34" charset="0"/>
                <a:cs typeface="Times New Roman" panose="02020603050405020304" pitchFamily="18" charset="0"/>
              </a:rPr>
              <a:t>g</a:t>
            </a:r>
            <a:endParaRPr lang="en-GB" sz="2400" dirty="0" smtClean="0">
              <a:solidFill>
                <a:schemeClr val="bg1"/>
              </a:solidFill>
              <a:latin typeface="+mj-lt"/>
            </a:endParaRPr>
          </a:p>
        </p:txBody>
      </p:sp>
      <p:sp>
        <p:nvSpPr>
          <p:cNvPr id="39" name="TextBox 38"/>
          <p:cNvSpPr txBox="1"/>
          <p:nvPr/>
        </p:nvSpPr>
        <p:spPr>
          <a:xfrm>
            <a:off x="0" y="5870179"/>
            <a:ext cx="2947345"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CloudFlow.persist</a:t>
            </a:r>
            <a:endParaRPr lang="en-GB" sz="2400" dirty="0" smtClean="0">
              <a:solidFill>
                <a:schemeClr val="bg1"/>
              </a:solidFill>
              <a:latin typeface="+mj-lt"/>
            </a:endParaRPr>
          </a:p>
        </p:txBody>
      </p:sp>
      <p:sp>
        <p:nvSpPr>
          <p:cNvPr id="40" name="Rectangular Callout 39"/>
          <p:cNvSpPr/>
          <p:nvPr/>
        </p:nvSpPr>
        <p:spPr bwMode="auto">
          <a:xfrm>
            <a:off x="9263997" y="4485536"/>
            <a:ext cx="2510725" cy="1911799"/>
          </a:xfrm>
          <a:prstGeom prst="wedgeRectCallout">
            <a:avLst>
              <a:gd name="adj1" fmla="val -100610"/>
              <a:gd name="adj2" fmla="val -8782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Your code, to ‘000s of machines, simply, transparently</a:t>
            </a:r>
          </a:p>
        </p:txBody>
      </p:sp>
      <p:sp>
        <p:nvSpPr>
          <p:cNvPr id="41" name="Rectangular Callout 40"/>
          <p:cNvSpPr/>
          <p:nvPr/>
        </p:nvSpPr>
        <p:spPr bwMode="auto">
          <a:xfrm>
            <a:off x="9319746" y="2080621"/>
            <a:ext cx="2648218" cy="897537"/>
          </a:xfrm>
          <a:prstGeom prst="wedgeRectCallout">
            <a:avLst>
              <a:gd name="adj1" fmla="val -100610"/>
              <a:gd name="adj2" fmla="val -8782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Partitioned data in the cloud</a:t>
            </a:r>
          </a:p>
        </p:txBody>
      </p:sp>
    </p:spTree>
    <p:extLst>
      <p:ext uri="{BB962C8B-B14F-4D97-AF65-F5344CB8AC3E}">
        <p14:creationId xmlns:p14="http://schemas.microsoft.com/office/powerpoint/2010/main" val="2041022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0" grpId="0" animBg="1"/>
      <p:bldP spid="34" grpId="0" animBg="1"/>
      <p:bldP spid="35" grpId="0"/>
      <p:bldP spid="37" grpId="0"/>
      <p:bldP spid="38" grpId="0"/>
      <p:bldP spid="39" grpId="0"/>
      <p:bldP spid="40" grpId="0" animBg="1"/>
      <p:bldP spid="40" grpId="1" animBg="1"/>
      <p:bldP spid="41" grpId="0" animBg="1"/>
      <p:bldP spid="4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p:cNvCxnSpPr/>
          <p:nvPr/>
        </p:nvCxnSpPr>
        <p:spPr>
          <a:xfrm>
            <a:off x="2916382"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11054"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79328"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74000"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2438400" y="306185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smtClean="0">
                <a:solidFill>
                  <a:schemeClr val="bg1"/>
                </a:solidFill>
                <a:latin typeface="+mj-lt"/>
                <a:ea typeface="Segoe UI" pitchFamily="34" charset="0"/>
                <a:cs typeface="Times New Roman" panose="02020603050405020304" pitchFamily="18" charset="0"/>
              </a:rPr>
              <a:t>f</a:t>
            </a:r>
            <a:endParaRPr lang="en-GB" sz="2400" dirty="0" smtClean="0">
              <a:solidFill>
                <a:schemeClr val="bg1"/>
              </a:solidFill>
              <a:latin typeface="+mj-lt"/>
              <a:ea typeface="Segoe UI" pitchFamily="34" charset="0"/>
              <a:cs typeface="Times New Roman" panose="02020603050405020304" pitchFamily="18" charset="0"/>
            </a:endParaRPr>
          </a:p>
        </p:txBody>
      </p:sp>
      <p:sp>
        <p:nvSpPr>
          <p:cNvPr id="14" name="Rectangle 13"/>
          <p:cNvSpPr/>
          <p:nvPr/>
        </p:nvSpPr>
        <p:spPr bwMode="auto">
          <a:xfrm>
            <a:off x="4853854" y="311591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p:cNvSpPr/>
          <p:nvPr/>
        </p:nvSpPr>
        <p:spPr bwMode="auto">
          <a:xfrm>
            <a:off x="7248526" y="3115911"/>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p:cNvSpPr/>
          <p:nvPr/>
        </p:nvSpPr>
        <p:spPr bwMode="auto">
          <a:xfrm>
            <a:off x="9698990" y="3115230"/>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a:solidFill>
                  <a:srgbClr val="505050"/>
                </a:solidFill>
                <a:latin typeface="+mj-lt"/>
                <a:ea typeface="Segoe UI" pitchFamily="34" charset="0"/>
                <a:cs typeface="Times New Roman" panose="02020603050405020304" pitchFamily="18" charset="0"/>
              </a:rPr>
              <a:t>f</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7" name="Straight Arrow Connector 16"/>
          <p:cNvCxnSpPr>
            <a:endCxn id="20" idx="0"/>
          </p:cNvCxnSpPr>
          <p:nvPr/>
        </p:nvCxnSpPr>
        <p:spPr>
          <a:xfrm>
            <a:off x="2923309" y="3960357"/>
            <a:ext cx="3572092" cy="7294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6038201" y="4689763"/>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4000" dirty="0" smtClean="0">
                <a:solidFill>
                  <a:schemeClr val="bg1"/>
                </a:solidFill>
                <a:latin typeface="+mj-lt"/>
                <a:ea typeface="Segoe UI" pitchFamily="34" charset="0"/>
                <a:cs typeface="Times New Roman" panose="02020603050405020304" pitchFamily="18" charset="0"/>
              </a:rPr>
              <a:t>g</a:t>
            </a:r>
            <a:endParaRPr lang="en-GB" sz="24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21" name="Straight Arrow Connector 20"/>
          <p:cNvCxnSpPr>
            <a:stCxn id="14" idx="2"/>
            <a:endCxn id="20" idx="0"/>
          </p:cNvCxnSpPr>
          <p:nvPr/>
        </p:nvCxnSpPr>
        <p:spPr>
          <a:xfrm>
            <a:off x="5311054" y="3961039"/>
            <a:ext cx="1184347" cy="72872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a:endCxn id="20" idx="0"/>
          </p:cNvCxnSpPr>
          <p:nvPr/>
        </p:nvCxnSpPr>
        <p:spPr>
          <a:xfrm flipH="1">
            <a:off x="6495401" y="3961038"/>
            <a:ext cx="1210325" cy="7287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20" idx="0"/>
          </p:cNvCxnSpPr>
          <p:nvPr/>
        </p:nvCxnSpPr>
        <p:spPr>
          <a:xfrm flipH="1">
            <a:off x="6495401" y="3960357"/>
            <a:ext cx="3660789" cy="729406"/>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6495401" y="5534890"/>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Flowchart: Magnetic Disk 33"/>
          <p:cNvSpPr/>
          <p:nvPr/>
        </p:nvSpPr>
        <p:spPr bwMode="auto">
          <a:xfrm>
            <a:off x="5601783" y="5863935"/>
            <a:ext cx="1787236" cy="1066800"/>
          </a:xfrm>
          <a:prstGeom prst="flowChartMagneticDisk">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noFill/>
              <a:ea typeface="Segoe UI" pitchFamily="34" charset="0"/>
              <a:cs typeface="Segoe UI" pitchFamily="34" charset="0"/>
            </a:endParaRPr>
          </a:p>
        </p:txBody>
      </p:sp>
      <p:sp>
        <p:nvSpPr>
          <p:cNvPr id="35" name="TextBox 34"/>
          <p:cNvSpPr txBox="1"/>
          <p:nvPr/>
        </p:nvSpPr>
        <p:spPr>
          <a:xfrm>
            <a:off x="-40259" y="51009"/>
            <a:ext cx="4023153" cy="627864"/>
          </a:xfrm>
          <a:prstGeom prst="rect">
            <a:avLst/>
          </a:prstGeom>
          <a:noFill/>
        </p:spPr>
        <p:txBody>
          <a:bodyPr wrap="none" lIns="182880" tIns="146304" rIns="182880" bIns="146304" rtlCol="0">
            <a:spAutoFit/>
          </a:bodyPr>
          <a:lstStyle/>
          <a:p>
            <a:pPr>
              <a:lnSpc>
                <a:spcPct val="90000"/>
              </a:lnSpc>
              <a:spcAft>
                <a:spcPts val="600"/>
              </a:spcAft>
            </a:pPr>
            <a:r>
              <a:rPr lang="en-GB" sz="2400" dirty="0" err="1" smtClean="0">
                <a:solidFill>
                  <a:schemeClr val="bg1"/>
                </a:solidFill>
                <a:latin typeface="+mj-lt"/>
              </a:rPr>
              <a:t>CloudFlow.OfHttpFilesByLine</a:t>
            </a:r>
            <a:endParaRPr lang="en-GB" sz="2400" dirty="0" smtClean="0">
              <a:solidFill>
                <a:schemeClr val="bg1"/>
              </a:solidFill>
              <a:latin typeface="+mj-lt"/>
            </a:endParaRPr>
          </a:p>
        </p:txBody>
      </p:sp>
      <p:sp>
        <p:nvSpPr>
          <p:cNvPr id="37" name="TextBox 36"/>
          <p:cNvSpPr txBox="1"/>
          <p:nvPr/>
        </p:nvSpPr>
        <p:spPr>
          <a:xfrm>
            <a:off x="0" y="2421054"/>
            <a:ext cx="2864182"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CloudFlow.map</a:t>
            </a:r>
            <a:r>
              <a:rPr lang="en-GB" sz="2400" dirty="0" smtClean="0">
                <a:solidFill>
                  <a:schemeClr val="bg1"/>
                </a:solidFill>
                <a:latin typeface="+mj-lt"/>
              </a:rPr>
              <a:t> </a:t>
            </a:r>
            <a:r>
              <a:rPr lang="en-GB" sz="2400" dirty="0">
                <a:solidFill>
                  <a:srgbClr val="505050"/>
                </a:solidFill>
                <a:latin typeface="+mj-lt"/>
                <a:ea typeface="Segoe UI" pitchFamily="34" charset="0"/>
                <a:cs typeface="Times New Roman" panose="02020603050405020304" pitchFamily="18" charset="0"/>
              </a:rPr>
              <a:t>f</a:t>
            </a:r>
            <a:endParaRPr lang="en-GB" sz="2400" dirty="0" smtClean="0">
              <a:solidFill>
                <a:schemeClr val="bg1"/>
              </a:solidFill>
              <a:latin typeface="+mj-lt"/>
            </a:endParaRPr>
          </a:p>
        </p:txBody>
      </p:sp>
      <p:sp>
        <p:nvSpPr>
          <p:cNvPr id="38" name="TextBox 37"/>
          <p:cNvSpPr txBox="1"/>
          <p:nvPr/>
        </p:nvSpPr>
        <p:spPr>
          <a:xfrm>
            <a:off x="0" y="4778504"/>
            <a:ext cx="3210431"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CloudFlow.sumBy</a:t>
            </a:r>
            <a:r>
              <a:rPr lang="en-GB" sz="2400" dirty="0" smtClean="0">
                <a:solidFill>
                  <a:schemeClr val="bg1"/>
                </a:solidFill>
                <a:latin typeface="+mj-lt"/>
              </a:rPr>
              <a:t> </a:t>
            </a:r>
            <a:r>
              <a:rPr lang="en-GB" sz="2400" dirty="0" smtClean="0">
                <a:solidFill>
                  <a:schemeClr val="bg1"/>
                </a:solidFill>
                <a:latin typeface="+mj-lt"/>
                <a:ea typeface="Segoe UI" pitchFamily="34" charset="0"/>
                <a:cs typeface="Times New Roman" panose="02020603050405020304" pitchFamily="18" charset="0"/>
              </a:rPr>
              <a:t>g</a:t>
            </a:r>
            <a:endParaRPr lang="en-GB" sz="2400" dirty="0" smtClean="0">
              <a:solidFill>
                <a:schemeClr val="bg1"/>
              </a:solidFill>
              <a:latin typeface="+mj-lt"/>
            </a:endParaRPr>
          </a:p>
        </p:txBody>
      </p:sp>
      <p:sp>
        <p:nvSpPr>
          <p:cNvPr id="39" name="TextBox 38"/>
          <p:cNvSpPr txBox="1"/>
          <p:nvPr/>
        </p:nvSpPr>
        <p:spPr>
          <a:xfrm>
            <a:off x="0" y="5870179"/>
            <a:ext cx="2947345"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latin typeface="+mj-lt"/>
              </a:rPr>
              <a:t>|&gt; </a:t>
            </a:r>
            <a:r>
              <a:rPr lang="en-GB" sz="2400" dirty="0" err="1" smtClean="0">
                <a:solidFill>
                  <a:schemeClr val="bg1"/>
                </a:solidFill>
                <a:latin typeface="+mj-lt"/>
              </a:rPr>
              <a:t>CloudFlow.persist</a:t>
            </a:r>
            <a:endParaRPr lang="en-GB" sz="2400" dirty="0" smtClean="0">
              <a:solidFill>
                <a:schemeClr val="bg1"/>
              </a:solidFill>
              <a:latin typeface="+mj-lt"/>
            </a:endParaRPr>
          </a:p>
        </p:txBody>
      </p:sp>
      <p:sp>
        <p:nvSpPr>
          <p:cNvPr id="41" name="Rectangular Callout 40"/>
          <p:cNvSpPr/>
          <p:nvPr/>
        </p:nvSpPr>
        <p:spPr bwMode="auto">
          <a:xfrm>
            <a:off x="9289281" y="295921"/>
            <a:ext cx="2648218" cy="897537"/>
          </a:xfrm>
          <a:prstGeom prst="wedgeRectCallout">
            <a:avLst>
              <a:gd name="adj1" fmla="val -92937"/>
              <a:gd name="adj2" fmla="val 577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Partitioned web inputs</a:t>
            </a:r>
          </a:p>
        </p:txBody>
      </p:sp>
      <p:sp>
        <p:nvSpPr>
          <p:cNvPr id="2" name="TextBox 1"/>
          <p:cNvSpPr txBox="1"/>
          <p:nvPr/>
        </p:nvSpPr>
        <p:spPr>
          <a:xfrm>
            <a:off x="2456514" y="1209386"/>
            <a:ext cx="933589"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http</a:t>
            </a:r>
          </a:p>
        </p:txBody>
      </p:sp>
      <p:sp>
        <p:nvSpPr>
          <p:cNvPr id="28" name="TextBox 27"/>
          <p:cNvSpPr txBox="1"/>
          <p:nvPr/>
        </p:nvSpPr>
        <p:spPr>
          <a:xfrm>
            <a:off x="4834665" y="1216523"/>
            <a:ext cx="933589"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http</a:t>
            </a:r>
          </a:p>
        </p:txBody>
      </p:sp>
      <p:sp>
        <p:nvSpPr>
          <p:cNvPr id="29" name="TextBox 28"/>
          <p:cNvSpPr txBox="1"/>
          <p:nvPr/>
        </p:nvSpPr>
        <p:spPr>
          <a:xfrm>
            <a:off x="7301650" y="1216523"/>
            <a:ext cx="933589"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http</a:t>
            </a:r>
          </a:p>
        </p:txBody>
      </p:sp>
      <p:sp>
        <p:nvSpPr>
          <p:cNvPr id="30" name="TextBox 29"/>
          <p:cNvSpPr txBox="1"/>
          <p:nvPr/>
        </p:nvSpPr>
        <p:spPr>
          <a:xfrm>
            <a:off x="9679801" y="1223660"/>
            <a:ext cx="933589"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http</a:t>
            </a:r>
          </a:p>
        </p:txBody>
      </p:sp>
    </p:spTree>
    <p:extLst>
      <p:ext uri="{BB962C8B-B14F-4D97-AF65-F5344CB8AC3E}">
        <p14:creationId xmlns:p14="http://schemas.microsoft.com/office/powerpoint/2010/main" val="2400600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9" name="Straight Arrow Connector 8"/>
          <p:cNvCxnSpPr/>
          <p:nvPr/>
        </p:nvCxnSpPr>
        <p:spPr>
          <a:xfrm>
            <a:off x="2916382"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311054" y="2008909"/>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79328"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74000" y="1911927"/>
            <a:ext cx="0" cy="92791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2438400" y="306185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853854" y="311591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248526" y="3115911"/>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98990" y="3115230"/>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p:cNvCxnSpPr/>
          <p:nvPr/>
        </p:nvCxnSpPr>
        <p:spPr>
          <a:xfrm>
            <a:off x="2785024" y="3889443"/>
            <a:ext cx="2415454" cy="8505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4853854" y="475748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p:cNvCxnSpPr>
            <a:stCxn id="14" idx="2"/>
            <a:endCxn id="20" idx="0"/>
          </p:cNvCxnSpPr>
          <p:nvPr/>
        </p:nvCxnSpPr>
        <p:spPr>
          <a:xfrm>
            <a:off x="5311054" y="3961039"/>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a:endCxn id="61" idx="0"/>
          </p:cNvCxnSpPr>
          <p:nvPr/>
        </p:nvCxnSpPr>
        <p:spPr>
          <a:xfrm flipH="1">
            <a:off x="7635983" y="3961038"/>
            <a:ext cx="69743" cy="8295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61" idx="0"/>
          </p:cNvCxnSpPr>
          <p:nvPr/>
        </p:nvCxnSpPr>
        <p:spPr>
          <a:xfrm flipH="1">
            <a:off x="7635983" y="3960357"/>
            <a:ext cx="2520207" cy="8302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5311054" y="5602609"/>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2438400" y="582917"/>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2438400" y="8045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2438400" y="122022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438400" y="1441896"/>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853854" y="582917"/>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853854" y="8045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853854" y="122022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4853854" y="1441896"/>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7248526" y="583937"/>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7248526" y="80560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248526" y="122124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248526" y="1442916"/>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9698990" y="582917"/>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9698990" y="8045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9698990" y="122022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9698990" y="1441896"/>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4853854" y="63152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853854" y="6536961"/>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40259" y="51009"/>
            <a:ext cx="3888629" cy="627864"/>
          </a:xfrm>
          <a:prstGeom prst="rect">
            <a:avLst/>
          </a:prstGeom>
          <a:noFill/>
        </p:spPr>
        <p:txBody>
          <a:bodyPr wrap="none" lIns="182880" tIns="146304" rIns="182880" bIns="146304" rtlCol="0">
            <a:spAutoFit/>
          </a:bodyPr>
          <a:lstStyle/>
          <a:p>
            <a:pPr>
              <a:lnSpc>
                <a:spcPct val="90000"/>
              </a:lnSpc>
              <a:spcAft>
                <a:spcPts val="600"/>
              </a:spcAft>
            </a:pPr>
            <a:r>
              <a:rPr lang="en-GB" sz="2400" dirty="0" err="1" smtClean="0">
                <a:solidFill>
                  <a:schemeClr val="bg1"/>
                </a:solidFill>
              </a:rPr>
              <a:t>CloudFlow.OfCloudQueue</a:t>
            </a:r>
            <a:endParaRPr lang="en-GB" sz="2400" dirty="0" smtClean="0">
              <a:solidFill>
                <a:schemeClr val="bg1"/>
              </a:solidFill>
            </a:endParaRPr>
          </a:p>
        </p:txBody>
      </p:sp>
      <p:sp>
        <p:nvSpPr>
          <p:cNvPr id="54" name="TextBox 53"/>
          <p:cNvSpPr txBox="1"/>
          <p:nvPr/>
        </p:nvSpPr>
        <p:spPr>
          <a:xfrm>
            <a:off x="0" y="2421054"/>
            <a:ext cx="2825838"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CloudFlow.map</a:t>
            </a:r>
            <a:endParaRPr lang="en-GB" sz="2400" dirty="0" smtClean="0">
              <a:solidFill>
                <a:schemeClr val="bg1"/>
              </a:solidFill>
            </a:endParaRPr>
          </a:p>
        </p:txBody>
      </p:sp>
      <p:sp>
        <p:nvSpPr>
          <p:cNvPr id="55" name="TextBox 54"/>
          <p:cNvSpPr txBox="1"/>
          <p:nvPr/>
        </p:nvSpPr>
        <p:spPr>
          <a:xfrm>
            <a:off x="0" y="4778504"/>
            <a:ext cx="4100803"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CloudFlow.averageByKey</a:t>
            </a:r>
            <a:endParaRPr lang="en-GB" sz="2400" dirty="0" smtClean="0">
              <a:solidFill>
                <a:schemeClr val="bg1"/>
              </a:solidFill>
            </a:endParaRPr>
          </a:p>
        </p:txBody>
      </p:sp>
      <p:sp>
        <p:nvSpPr>
          <p:cNvPr id="56" name="TextBox 55"/>
          <p:cNvSpPr txBox="1"/>
          <p:nvPr/>
        </p:nvSpPr>
        <p:spPr>
          <a:xfrm>
            <a:off x="0" y="5870179"/>
            <a:ext cx="4211602"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CloudFlow.toCloudQueue</a:t>
            </a:r>
            <a:endParaRPr lang="en-GB" sz="2400" dirty="0" smtClean="0">
              <a:solidFill>
                <a:schemeClr val="bg1"/>
              </a:solidFill>
            </a:endParaRPr>
          </a:p>
        </p:txBody>
      </p:sp>
      <p:sp>
        <p:nvSpPr>
          <p:cNvPr id="61" name="Rectangle 60"/>
          <p:cNvSpPr/>
          <p:nvPr/>
        </p:nvSpPr>
        <p:spPr bwMode="auto">
          <a:xfrm>
            <a:off x="7178783" y="479060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Arrow Connector 61"/>
          <p:cNvCxnSpPr>
            <a:stCxn id="61" idx="2"/>
          </p:cNvCxnSpPr>
          <p:nvPr/>
        </p:nvCxnSpPr>
        <p:spPr>
          <a:xfrm>
            <a:off x="7635983" y="5635732"/>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178783" y="6296422"/>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7178783" y="651809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Arrow Connector 66"/>
          <p:cNvCxnSpPr>
            <a:stCxn id="16" idx="2"/>
            <a:endCxn id="20" idx="0"/>
          </p:cNvCxnSpPr>
          <p:nvPr/>
        </p:nvCxnSpPr>
        <p:spPr>
          <a:xfrm flipH="1">
            <a:off x="5311054" y="3960357"/>
            <a:ext cx="4845136" cy="7971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2"/>
            <a:endCxn id="61" idx="0"/>
          </p:cNvCxnSpPr>
          <p:nvPr/>
        </p:nvCxnSpPr>
        <p:spPr>
          <a:xfrm>
            <a:off x="2895600" y="3906982"/>
            <a:ext cx="4740383" cy="88362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ular Callout 47"/>
          <p:cNvSpPr/>
          <p:nvPr/>
        </p:nvSpPr>
        <p:spPr bwMode="auto">
          <a:xfrm>
            <a:off x="9289281" y="295922"/>
            <a:ext cx="2648218" cy="897616"/>
          </a:xfrm>
          <a:prstGeom prst="wedgeRectCallout">
            <a:avLst>
              <a:gd name="adj1" fmla="val -75150"/>
              <a:gd name="adj2" fmla="val 215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incremental queued inputs</a:t>
            </a:r>
          </a:p>
        </p:txBody>
      </p:sp>
      <p:sp>
        <p:nvSpPr>
          <p:cNvPr id="49" name="Rectangular Callout 48"/>
          <p:cNvSpPr/>
          <p:nvPr/>
        </p:nvSpPr>
        <p:spPr bwMode="auto">
          <a:xfrm>
            <a:off x="9289281" y="5418017"/>
            <a:ext cx="2648218" cy="878406"/>
          </a:xfrm>
          <a:prstGeom prst="wedgeRectCallout">
            <a:avLst>
              <a:gd name="adj1" fmla="val -89275"/>
              <a:gd name="adj2" fmla="val 562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incremental queued outputs</a:t>
            </a:r>
          </a:p>
        </p:txBody>
      </p:sp>
    </p:spTree>
    <p:extLst>
      <p:ext uri="{BB962C8B-B14F-4D97-AF65-F5344CB8AC3E}">
        <p14:creationId xmlns:p14="http://schemas.microsoft.com/office/powerpoint/2010/main" val="280479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438400" y="306185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853854" y="311591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248526" y="3115911"/>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98990" y="3115230"/>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p:cNvCxnSpPr/>
          <p:nvPr/>
        </p:nvCxnSpPr>
        <p:spPr>
          <a:xfrm>
            <a:off x="2785024" y="3889443"/>
            <a:ext cx="2415454" cy="8505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4853854" y="475748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p:cNvCxnSpPr>
            <a:stCxn id="14" idx="2"/>
            <a:endCxn id="20" idx="0"/>
          </p:cNvCxnSpPr>
          <p:nvPr/>
        </p:nvCxnSpPr>
        <p:spPr>
          <a:xfrm>
            <a:off x="5311054" y="3961039"/>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a:endCxn id="61" idx="0"/>
          </p:cNvCxnSpPr>
          <p:nvPr/>
        </p:nvCxnSpPr>
        <p:spPr>
          <a:xfrm flipH="1">
            <a:off x="7635983" y="3961038"/>
            <a:ext cx="69743" cy="8295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61" idx="0"/>
          </p:cNvCxnSpPr>
          <p:nvPr/>
        </p:nvCxnSpPr>
        <p:spPr>
          <a:xfrm flipH="1">
            <a:off x="7635983" y="3960357"/>
            <a:ext cx="2520207" cy="8302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5311054" y="5602609"/>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4853854" y="63152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853854" y="6536961"/>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0" y="2421054"/>
            <a:ext cx="2825838"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CloudFlow.map</a:t>
            </a:r>
            <a:endParaRPr lang="en-GB" sz="2400" dirty="0" smtClean="0">
              <a:solidFill>
                <a:schemeClr val="bg1"/>
              </a:solidFill>
            </a:endParaRPr>
          </a:p>
        </p:txBody>
      </p:sp>
      <p:sp>
        <p:nvSpPr>
          <p:cNvPr id="55" name="TextBox 54"/>
          <p:cNvSpPr txBox="1"/>
          <p:nvPr/>
        </p:nvSpPr>
        <p:spPr>
          <a:xfrm>
            <a:off x="0" y="4778504"/>
            <a:ext cx="4100803"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CloudFlow.averageByKey</a:t>
            </a:r>
            <a:endParaRPr lang="en-GB" sz="2400" dirty="0" smtClean="0">
              <a:solidFill>
                <a:schemeClr val="bg1"/>
              </a:solidFill>
            </a:endParaRPr>
          </a:p>
        </p:txBody>
      </p:sp>
      <p:sp>
        <p:nvSpPr>
          <p:cNvPr id="56" name="TextBox 55"/>
          <p:cNvSpPr txBox="1"/>
          <p:nvPr/>
        </p:nvSpPr>
        <p:spPr>
          <a:xfrm>
            <a:off x="0" y="5870179"/>
            <a:ext cx="4211602"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CloudFlow.toCloudQueue</a:t>
            </a:r>
            <a:endParaRPr lang="en-GB" sz="2400" dirty="0" smtClean="0">
              <a:solidFill>
                <a:schemeClr val="bg1"/>
              </a:solidFill>
            </a:endParaRPr>
          </a:p>
        </p:txBody>
      </p:sp>
      <p:sp>
        <p:nvSpPr>
          <p:cNvPr id="61" name="Rectangle 60"/>
          <p:cNvSpPr/>
          <p:nvPr/>
        </p:nvSpPr>
        <p:spPr bwMode="auto">
          <a:xfrm>
            <a:off x="7178783" y="479060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Arrow Connector 61"/>
          <p:cNvCxnSpPr>
            <a:stCxn id="61" idx="2"/>
          </p:cNvCxnSpPr>
          <p:nvPr/>
        </p:nvCxnSpPr>
        <p:spPr>
          <a:xfrm>
            <a:off x="7635983" y="5635732"/>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178783" y="6296422"/>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7178783" y="651809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Arrow Connector 66"/>
          <p:cNvCxnSpPr>
            <a:stCxn id="16" idx="2"/>
            <a:endCxn id="20" idx="0"/>
          </p:cNvCxnSpPr>
          <p:nvPr/>
        </p:nvCxnSpPr>
        <p:spPr>
          <a:xfrm flipH="1">
            <a:off x="5311054" y="3960357"/>
            <a:ext cx="4845136" cy="7971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2"/>
            <a:endCxn id="61" idx="0"/>
          </p:cNvCxnSpPr>
          <p:nvPr/>
        </p:nvCxnSpPr>
        <p:spPr>
          <a:xfrm>
            <a:off x="2895600" y="3906982"/>
            <a:ext cx="4740383" cy="88362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2916382" y="2029008"/>
            <a:ext cx="3579019" cy="90781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5311054" y="2029008"/>
            <a:ext cx="1184347" cy="90781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495401" y="2029008"/>
            <a:ext cx="1283927" cy="8108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495401" y="2029008"/>
            <a:ext cx="3678599" cy="8108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auto">
          <a:xfrm>
            <a:off x="6038201" y="339436"/>
            <a:ext cx="914400" cy="845127"/>
          </a:xfrm>
          <a:prstGeom prst="rect">
            <a:avLst/>
          </a:prstGeom>
          <a:noFill/>
          <a:ln w="28575">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v</a:t>
            </a:r>
          </a:p>
        </p:txBody>
      </p:sp>
      <p:cxnSp>
        <p:nvCxnSpPr>
          <p:cNvPr id="57" name="Straight Arrow Connector 56"/>
          <p:cNvCxnSpPr>
            <a:stCxn id="52" idx="2"/>
          </p:cNvCxnSpPr>
          <p:nvPr/>
        </p:nvCxnSpPr>
        <p:spPr>
          <a:xfrm>
            <a:off x="6495401" y="1184563"/>
            <a:ext cx="0" cy="51574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259" y="51009"/>
            <a:ext cx="2902782" cy="627864"/>
          </a:xfrm>
          <a:prstGeom prst="rect">
            <a:avLst/>
          </a:prstGeom>
          <a:noFill/>
        </p:spPr>
        <p:txBody>
          <a:bodyPr wrap="none" lIns="182880" tIns="146304" rIns="182880" bIns="146304" rtlCol="0">
            <a:spAutoFit/>
          </a:bodyPr>
          <a:lstStyle/>
          <a:p>
            <a:pPr>
              <a:lnSpc>
                <a:spcPct val="90000"/>
              </a:lnSpc>
              <a:spcAft>
                <a:spcPts val="600"/>
              </a:spcAft>
            </a:pPr>
            <a:r>
              <a:rPr lang="en-GB" sz="2400" dirty="0" err="1" smtClean="0">
                <a:solidFill>
                  <a:schemeClr val="bg1"/>
                </a:solidFill>
              </a:rPr>
              <a:t>CloudFlow.OfArray</a:t>
            </a:r>
            <a:endParaRPr lang="en-GB" sz="2400" dirty="0" smtClean="0">
              <a:solidFill>
                <a:schemeClr val="bg1"/>
              </a:solidFill>
            </a:endParaRPr>
          </a:p>
        </p:txBody>
      </p:sp>
      <p:sp>
        <p:nvSpPr>
          <p:cNvPr id="30" name="Rectangular Callout 29"/>
          <p:cNvSpPr/>
          <p:nvPr/>
        </p:nvSpPr>
        <p:spPr bwMode="auto">
          <a:xfrm>
            <a:off x="9289281" y="295922"/>
            <a:ext cx="2648218" cy="612570"/>
          </a:xfrm>
          <a:prstGeom prst="wedgeRectCallout">
            <a:avLst>
              <a:gd name="adj1" fmla="val -127467"/>
              <a:gd name="adj2" fmla="val 41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l</a:t>
            </a:r>
            <a:r>
              <a:rPr lang="en-GB" sz="2400" dirty="0" smtClean="0">
                <a:gradFill>
                  <a:gsLst>
                    <a:gs pos="0">
                      <a:srgbClr val="FFFFFF"/>
                    </a:gs>
                    <a:gs pos="100000">
                      <a:srgbClr val="FFFFFF"/>
                    </a:gs>
                  </a:gsLst>
                  <a:lin ang="5400000" scaled="0"/>
                </a:gradFill>
                <a:ea typeface="Segoe UI" pitchFamily="34" charset="0"/>
                <a:cs typeface="Segoe UI" pitchFamily="34" charset="0"/>
              </a:rPr>
              <a:t>ocal data inputs</a:t>
            </a:r>
          </a:p>
        </p:txBody>
      </p:sp>
    </p:spTree>
    <p:extLst>
      <p:ext uri="{BB962C8B-B14F-4D97-AF65-F5344CB8AC3E}">
        <p14:creationId xmlns:p14="http://schemas.microsoft.com/office/powerpoint/2010/main" val="285446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438400" y="306185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853854" y="311591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248526" y="3115911"/>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9698990" y="3115230"/>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p:cNvCxnSpPr/>
          <p:nvPr/>
        </p:nvCxnSpPr>
        <p:spPr>
          <a:xfrm>
            <a:off x="2785024" y="3889443"/>
            <a:ext cx="2415454" cy="85050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4853854" y="4757482"/>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0"/>
          <p:cNvCxnSpPr>
            <a:stCxn id="14" idx="2"/>
            <a:endCxn id="20" idx="0"/>
          </p:cNvCxnSpPr>
          <p:nvPr/>
        </p:nvCxnSpPr>
        <p:spPr>
          <a:xfrm>
            <a:off x="5311054" y="3961039"/>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2"/>
            <a:endCxn id="61" idx="0"/>
          </p:cNvCxnSpPr>
          <p:nvPr/>
        </p:nvCxnSpPr>
        <p:spPr>
          <a:xfrm flipH="1">
            <a:off x="7635983" y="3961038"/>
            <a:ext cx="69743" cy="82956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2"/>
            <a:endCxn id="61" idx="0"/>
          </p:cNvCxnSpPr>
          <p:nvPr/>
        </p:nvCxnSpPr>
        <p:spPr>
          <a:xfrm flipH="1">
            <a:off x="7635983" y="3960357"/>
            <a:ext cx="2520207" cy="83024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2"/>
          </p:cNvCxnSpPr>
          <p:nvPr/>
        </p:nvCxnSpPr>
        <p:spPr>
          <a:xfrm>
            <a:off x="5311054" y="5602609"/>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bwMode="auto">
          <a:xfrm>
            <a:off x="4853854" y="6315289"/>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853854" y="6536961"/>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0" y="2421054"/>
            <a:ext cx="2825838"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CloudFlow.map</a:t>
            </a:r>
            <a:endParaRPr lang="en-GB" sz="2400" dirty="0" smtClean="0">
              <a:solidFill>
                <a:schemeClr val="bg1"/>
              </a:solidFill>
            </a:endParaRPr>
          </a:p>
        </p:txBody>
      </p:sp>
      <p:sp>
        <p:nvSpPr>
          <p:cNvPr id="55" name="TextBox 54"/>
          <p:cNvSpPr txBox="1"/>
          <p:nvPr/>
        </p:nvSpPr>
        <p:spPr>
          <a:xfrm>
            <a:off x="0" y="4778504"/>
            <a:ext cx="4100803"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CloudFlow.averageByKey</a:t>
            </a:r>
            <a:endParaRPr lang="en-GB" sz="2400" dirty="0" smtClean="0">
              <a:solidFill>
                <a:schemeClr val="bg1"/>
              </a:solidFill>
            </a:endParaRPr>
          </a:p>
        </p:txBody>
      </p:sp>
      <p:sp>
        <p:nvSpPr>
          <p:cNvPr id="56" name="TextBox 55"/>
          <p:cNvSpPr txBox="1"/>
          <p:nvPr/>
        </p:nvSpPr>
        <p:spPr>
          <a:xfrm>
            <a:off x="0" y="5870179"/>
            <a:ext cx="4211602" cy="627864"/>
          </a:xfrm>
          <a:prstGeom prst="rect">
            <a:avLst/>
          </a:prstGeom>
          <a:noFill/>
        </p:spPr>
        <p:txBody>
          <a:bodyPr wrap="none" lIns="182880" tIns="146304" rIns="182880" bIns="146304" rtlCol="0">
            <a:spAutoFit/>
          </a:bodyPr>
          <a:lstStyle/>
          <a:p>
            <a:pPr>
              <a:lnSpc>
                <a:spcPct val="90000"/>
              </a:lnSpc>
              <a:spcAft>
                <a:spcPts val="600"/>
              </a:spcAft>
            </a:pPr>
            <a:r>
              <a:rPr lang="en-GB" sz="2400" dirty="0" smtClean="0">
                <a:solidFill>
                  <a:schemeClr val="bg1"/>
                </a:solidFill>
              </a:rPr>
              <a:t>|&gt; </a:t>
            </a:r>
            <a:r>
              <a:rPr lang="en-GB" sz="2400" dirty="0" err="1" smtClean="0">
                <a:solidFill>
                  <a:schemeClr val="bg1"/>
                </a:solidFill>
              </a:rPr>
              <a:t>CloudFlow.toCloudQueue</a:t>
            </a:r>
            <a:endParaRPr lang="en-GB" sz="2400" dirty="0" smtClean="0">
              <a:solidFill>
                <a:schemeClr val="bg1"/>
              </a:solidFill>
            </a:endParaRPr>
          </a:p>
        </p:txBody>
      </p:sp>
      <p:sp>
        <p:nvSpPr>
          <p:cNvPr id="61" name="Rectangle 60"/>
          <p:cNvSpPr/>
          <p:nvPr/>
        </p:nvSpPr>
        <p:spPr bwMode="auto">
          <a:xfrm>
            <a:off x="7178783" y="4790605"/>
            <a:ext cx="914400" cy="84512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Arrow Connector 61"/>
          <p:cNvCxnSpPr>
            <a:stCxn id="61" idx="2"/>
          </p:cNvCxnSpPr>
          <p:nvPr/>
        </p:nvCxnSpPr>
        <p:spPr>
          <a:xfrm>
            <a:off x="7635983" y="5635732"/>
            <a:ext cx="0" cy="57496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178783" y="6296422"/>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7178783" y="6518094"/>
            <a:ext cx="914400" cy="2216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Arrow Connector 66"/>
          <p:cNvCxnSpPr>
            <a:stCxn id="16" idx="2"/>
            <a:endCxn id="20" idx="0"/>
          </p:cNvCxnSpPr>
          <p:nvPr/>
        </p:nvCxnSpPr>
        <p:spPr>
          <a:xfrm flipH="1">
            <a:off x="5311054" y="3960357"/>
            <a:ext cx="4845136" cy="79712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2"/>
            <a:endCxn id="61" idx="0"/>
          </p:cNvCxnSpPr>
          <p:nvPr/>
        </p:nvCxnSpPr>
        <p:spPr>
          <a:xfrm>
            <a:off x="2895600" y="3906982"/>
            <a:ext cx="4740383" cy="88362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2916382" y="2029008"/>
            <a:ext cx="3579019" cy="90781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5311054" y="2029008"/>
            <a:ext cx="1184347" cy="90781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495401" y="2029008"/>
            <a:ext cx="1283927" cy="8108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495401" y="2029008"/>
            <a:ext cx="3678599" cy="81083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auto">
          <a:xfrm>
            <a:off x="6038201" y="339436"/>
            <a:ext cx="914400" cy="845127"/>
          </a:xfrm>
          <a:prstGeom prst="rect">
            <a:avLst/>
          </a:prstGeom>
          <a:noFill/>
          <a:ln w="28575">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smtClean="0">
                <a:gradFill>
                  <a:gsLst>
                    <a:gs pos="0">
                      <a:srgbClr val="FFFFFF"/>
                    </a:gs>
                    <a:gs pos="100000">
                      <a:srgbClr val="FFFFFF"/>
                    </a:gs>
                  </a:gsLst>
                  <a:lin ang="5400000" scaled="0"/>
                </a:gradFill>
                <a:ea typeface="Segoe UI" pitchFamily="34" charset="0"/>
                <a:cs typeface="Segoe UI" pitchFamily="34" charset="0"/>
              </a:rPr>
              <a:t>v</a:t>
            </a:r>
          </a:p>
        </p:txBody>
      </p:sp>
      <p:cxnSp>
        <p:nvCxnSpPr>
          <p:cNvPr id="57" name="Straight Arrow Connector 56"/>
          <p:cNvCxnSpPr>
            <a:stCxn id="52" idx="2"/>
          </p:cNvCxnSpPr>
          <p:nvPr/>
        </p:nvCxnSpPr>
        <p:spPr>
          <a:xfrm>
            <a:off x="6495401" y="1184563"/>
            <a:ext cx="0" cy="51574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259" y="51009"/>
            <a:ext cx="2902782" cy="627864"/>
          </a:xfrm>
          <a:prstGeom prst="rect">
            <a:avLst/>
          </a:prstGeom>
          <a:noFill/>
        </p:spPr>
        <p:txBody>
          <a:bodyPr wrap="none" lIns="182880" tIns="146304" rIns="182880" bIns="146304" rtlCol="0">
            <a:spAutoFit/>
          </a:bodyPr>
          <a:lstStyle/>
          <a:p>
            <a:pPr>
              <a:lnSpc>
                <a:spcPct val="90000"/>
              </a:lnSpc>
              <a:spcAft>
                <a:spcPts val="600"/>
              </a:spcAft>
            </a:pPr>
            <a:r>
              <a:rPr lang="en-GB" sz="2400" dirty="0" err="1" smtClean="0">
                <a:solidFill>
                  <a:schemeClr val="bg1"/>
                </a:solidFill>
              </a:rPr>
              <a:t>CloudFlow.OfArray</a:t>
            </a:r>
            <a:endParaRPr lang="en-GB" sz="2400" dirty="0" smtClean="0">
              <a:solidFill>
                <a:schemeClr val="bg1"/>
              </a:solidFill>
            </a:endParaRPr>
          </a:p>
        </p:txBody>
      </p:sp>
      <p:sp>
        <p:nvSpPr>
          <p:cNvPr id="30" name="Rectangular Callout 29"/>
          <p:cNvSpPr/>
          <p:nvPr/>
        </p:nvSpPr>
        <p:spPr bwMode="auto">
          <a:xfrm>
            <a:off x="9289281" y="295922"/>
            <a:ext cx="2648218" cy="612570"/>
          </a:xfrm>
          <a:prstGeom prst="wedgeRectCallout">
            <a:avLst>
              <a:gd name="adj1" fmla="val -127467"/>
              <a:gd name="adj2" fmla="val 41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l</a:t>
            </a:r>
            <a:r>
              <a:rPr lang="en-GB" sz="2400" dirty="0" smtClean="0">
                <a:gradFill>
                  <a:gsLst>
                    <a:gs pos="0">
                      <a:srgbClr val="FFFFFF"/>
                    </a:gs>
                    <a:gs pos="100000">
                      <a:srgbClr val="FFFFFF"/>
                    </a:gs>
                  </a:gsLst>
                  <a:lin ang="5400000" scaled="0"/>
                </a:gradFill>
                <a:ea typeface="Segoe UI" pitchFamily="34" charset="0"/>
                <a:cs typeface="Segoe UI" pitchFamily="34" charset="0"/>
              </a:rPr>
              <a:t>ocal data inputs</a:t>
            </a:r>
          </a:p>
        </p:txBody>
      </p:sp>
      <p:cxnSp>
        <p:nvCxnSpPr>
          <p:cNvPr id="34" name="Straight Arrow Connector 33"/>
          <p:cNvCxnSpPr/>
          <p:nvPr/>
        </p:nvCxnSpPr>
        <p:spPr>
          <a:xfrm>
            <a:off x="2609417" y="3093000"/>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816747" y="3093000"/>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31493" y="3093000"/>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225457" y="3110539"/>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978544" y="3146375"/>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185874" y="3146375"/>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400620" y="3146375"/>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594584" y="3163914"/>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361526" y="3146375"/>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568856" y="3146375"/>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83602" y="3146375"/>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977566" y="3163914"/>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9827635" y="3146375"/>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0034965" y="3146375"/>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0249711" y="3146375"/>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0443675" y="3163914"/>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978544" y="4757482"/>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185874" y="4757482"/>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400620" y="4757482"/>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5594584" y="4775021"/>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358874" y="4821750"/>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566204" y="4821750"/>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7780950" y="4821750"/>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974914" y="4839289"/>
            <a:ext cx="0" cy="796443"/>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070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Demo – UK House </a:t>
            </a:r>
            <a:r>
              <a:rPr lang="en-GB" dirty="0" smtClean="0"/>
              <a:t>Prices</a:t>
            </a:r>
            <a:endParaRPr lang="en-GB" dirty="0"/>
          </a:p>
        </p:txBody>
      </p:sp>
      <p:sp>
        <p:nvSpPr>
          <p:cNvPr id="6" name="Text Placeholder 5"/>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598100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6832" b="1" dirty="0"/>
          </a:p>
        </p:txBody>
      </p:sp>
      <p:sp>
        <p:nvSpPr>
          <p:cNvPr id="4" name="Text Placeholder 3"/>
          <p:cNvSpPr>
            <a:spLocks noGrp="1"/>
          </p:cNvSpPr>
          <p:nvPr>
            <p:ph type="body" idx="1"/>
          </p:nvPr>
        </p:nvSpPr>
        <p:spPr>
          <a:xfrm>
            <a:off x="534005" y="1476628"/>
            <a:ext cx="11366848" cy="1793741"/>
          </a:xfrm>
        </p:spPr>
        <p:txBody>
          <a:bodyPr/>
          <a:lstStyle/>
          <a:p>
            <a:pPr marL="0" indent="0">
              <a:buNone/>
            </a:pPr>
            <a:r>
              <a:rPr lang="en-GB" dirty="0" smtClean="0">
                <a:latin typeface="Segoe UI Light" panose="020B0502040204020203" pitchFamily="34" charset="0"/>
                <a:cs typeface="Segoe UI Light" panose="020B0502040204020203" pitchFamily="34" charset="0"/>
              </a:rPr>
              <a:t>F# is changing…</a:t>
            </a:r>
          </a:p>
          <a:p>
            <a:pPr lvl="1"/>
            <a:r>
              <a:rPr lang="en-GB" dirty="0" smtClean="0">
                <a:latin typeface="Segoe UI Light" panose="020B0502040204020203" pitchFamily="34" charset="0"/>
                <a:cs typeface="Segoe UI Light" panose="020B0502040204020203" pitchFamily="34" charset="0"/>
              </a:rPr>
              <a:t>…in subtle but important ways</a:t>
            </a:r>
          </a:p>
          <a:p>
            <a:pPr lvl="1"/>
            <a:endParaRPr lang="en-GB" dirty="0">
              <a:latin typeface="Segoe UI Light" panose="020B0502040204020203" pitchFamily="34" charset="0"/>
              <a:cs typeface="Segoe UI Light" panose="020B0502040204020203" pitchFamily="34" charset="0"/>
            </a:endParaRPr>
          </a:p>
        </p:txBody>
      </p:sp>
      <p:sp>
        <p:nvSpPr>
          <p:cNvPr id="5" name="Text Placeholder 2"/>
          <p:cNvSpPr txBox="1">
            <a:spLocks/>
          </p:cNvSpPr>
          <p:nvPr/>
        </p:nvSpPr>
        <p:spPr>
          <a:xfrm>
            <a:off x="864708" y="1533492"/>
            <a:ext cx="10938329" cy="1456512"/>
          </a:xfrm>
          <a:prstGeom prst="rect">
            <a:avLst/>
          </a:prstGeom>
        </p:spPr>
        <p:txBody>
          <a:bodyPr vert="horz" wrap="square" lIns="0" tIns="0" rIns="0" bIns="0" rtlCol="0" anchor="ctr">
            <a:normAutofit/>
          </a:bodyPr>
          <a:lstStyle/>
          <a:p>
            <a:pPr marL="569073" indent="-569073" algn="ctr" defTabSz="1132725">
              <a:lnSpc>
                <a:spcPct val="90000"/>
              </a:lnSpc>
              <a:spcBef>
                <a:spcPct val="20000"/>
              </a:spcBef>
              <a:defRPr/>
            </a:pPr>
            <a:endParaRPr lang="en-GB" sz="3977" dirty="0">
              <a:gradFill>
                <a:gsLst>
                  <a:gs pos="0">
                    <a:prstClr val="black"/>
                  </a:gs>
                  <a:gs pos="86000">
                    <a:prstClr val="black"/>
                  </a:gs>
                </a:gsLst>
                <a:lin ang="5400000" scaled="0"/>
              </a:gradFill>
            </a:endParaRPr>
          </a:p>
        </p:txBody>
      </p:sp>
      <p:sp>
        <p:nvSpPr>
          <p:cNvPr id="6" name="Cloud 5"/>
          <p:cNvSpPr/>
          <p:nvPr/>
        </p:nvSpPr>
        <p:spPr bwMode="auto">
          <a:xfrm>
            <a:off x="5988727" y="2990002"/>
            <a:ext cx="5914399" cy="3091391"/>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23" tIns="46612" rIns="93223" bIns="46612" numCol="1" spcCol="0" rtlCol="0" anchor="ctr" anchorCtr="0" compatLnSpc="1">
            <a:prstTxWarp prst="textNoShape">
              <a:avLst/>
            </a:prstTxWarp>
          </a:bodyPr>
          <a:lstStyle/>
          <a:p>
            <a:pPr algn="ctr" defTabSz="932002" fontAlgn="base">
              <a:spcBef>
                <a:spcPct val="0"/>
              </a:spcBef>
              <a:spcAft>
                <a:spcPct val="0"/>
              </a:spcAft>
            </a:pPr>
            <a:r>
              <a:rPr lang="en-GB" sz="4079" dirty="0">
                <a:solidFill>
                  <a:srgbClr val="8064A2">
                    <a:lumMod val="50000"/>
                  </a:srgbClr>
                </a:solidFill>
                <a:latin typeface="Segoe UI Light" panose="020B0502040204020203" pitchFamily="34" charset="0"/>
                <a:cs typeface="Segoe UI Light" panose="020B0502040204020203" pitchFamily="34" charset="0"/>
              </a:rPr>
              <a:t>“F# is</a:t>
            </a:r>
          </a:p>
          <a:p>
            <a:pPr algn="ctr" defTabSz="932002" fontAlgn="base">
              <a:spcBef>
                <a:spcPct val="0"/>
              </a:spcBef>
              <a:spcAft>
                <a:spcPct val="0"/>
              </a:spcAft>
            </a:pPr>
            <a:r>
              <a:rPr lang="en-GB" sz="4079" dirty="0">
                <a:solidFill>
                  <a:srgbClr val="8064A2">
                    <a:lumMod val="50000"/>
                  </a:srgbClr>
                </a:solidFill>
                <a:latin typeface="Segoe UI Light" panose="020B0502040204020203" pitchFamily="34" charset="0"/>
                <a:cs typeface="Segoe UI Light" panose="020B0502040204020203" pitchFamily="34" charset="0"/>
              </a:rPr>
              <a:t>one language with many tools”</a:t>
            </a:r>
          </a:p>
        </p:txBody>
      </p:sp>
      <p:sp>
        <p:nvSpPr>
          <p:cNvPr id="8" name="Right Arrow 7"/>
          <p:cNvSpPr/>
          <p:nvPr/>
        </p:nvSpPr>
        <p:spPr bwMode="auto">
          <a:xfrm>
            <a:off x="4666686" y="3860323"/>
            <a:ext cx="1043716" cy="1043717"/>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23" tIns="46612" rIns="93223" bIns="46612" numCol="1" spcCol="0" rtlCol="0" anchor="ctr" anchorCtr="0" compatLnSpc="1">
            <a:prstTxWarp prst="textNoShape">
              <a:avLst/>
            </a:prstTxWarp>
          </a:bodyPr>
          <a:lstStyle/>
          <a:p>
            <a:pPr algn="ctr" defTabSz="932002" fontAlgn="base">
              <a:spcBef>
                <a:spcPct val="0"/>
              </a:spcBef>
              <a:spcAft>
                <a:spcPct val="0"/>
              </a:spcAft>
            </a:pPr>
            <a:endParaRPr lang="en-GB" sz="2141"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969803" y="4068350"/>
            <a:ext cx="2942472" cy="1255472"/>
          </a:xfrm>
          <a:prstGeom prst="rect">
            <a:avLst/>
          </a:prstGeom>
          <a:noFill/>
        </p:spPr>
        <p:txBody>
          <a:bodyPr wrap="none" lIns="0" tIns="0" rIns="0" bIns="0" rtlCol="0">
            <a:spAutoFit/>
          </a:bodyPr>
          <a:lstStyle/>
          <a:p>
            <a:pPr algn="ctr" defTabSz="1132725"/>
            <a:r>
              <a:rPr lang="en-GB" sz="4079" dirty="0">
                <a:gradFill>
                  <a:gsLst>
                    <a:gs pos="0">
                      <a:prstClr val="black"/>
                    </a:gs>
                    <a:gs pos="86000">
                      <a:prstClr val="black"/>
                    </a:gs>
                  </a:gsLst>
                  <a:lin ang="5400000" scaled="0"/>
                </a:gradFill>
                <a:latin typeface="Segoe UI Light" panose="020B0502040204020203" pitchFamily="34" charset="0"/>
                <a:cs typeface="Segoe UI Light" panose="020B0502040204020203" pitchFamily="34" charset="0"/>
              </a:rPr>
              <a:t>“F# is part of </a:t>
            </a:r>
          </a:p>
          <a:p>
            <a:pPr algn="ctr" defTabSz="1132725"/>
            <a:r>
              <a:rPr lang="en-GB" sz="4079" dirty="0">
                <a:gradFill>
                  <a:gsLst>
                    <a:gs pos="0">
                      <a:prstClr val="black"/>
                    </a:gs>
                    <a:gs pos="86000">
                      <a:prstClr val="black"/>
                    </a:gs>
                  </a:gsLst>
                  <a:lin ang="5400000" scaled="0"/>
                </a:gradFill>
                <a:latin typeface="Segoe UI Light" panose="020B0502040204020203" pitchFamily="34" charset="0"/>
                <a:cs typeface="Segoe UI Light" panose="020B0502040204020203" pitchFamily="34" charset="0"/>
              </a:rPr>
              <a:t>Visual Studio”</a:t>
            </a:r>
          </a:p>
        </p:txBody>
      </p:sp>
    </p:spTree>
    <p:extLst>
      <p:ext uri="{BB962C8B-B14F-4D97-AF65-F5344CB8AC3E}">
        <p14:creationId xmlns:p14="http://schemas.microsoft.com/office/powerpoint/2010/main" val="3478654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9" y="692779"/>
            <a:ext cx="11889564" cy="917575"/>
          </a:xfrm>
        </p:spPr>
        <p:txBody>
          <a:bodyPr/>
          <a:lstStyle/>
          <a:p>
            <a:pPr algn="ctr"/>
            <a:r>
              <a:rPr lang="en-GB" dirty="0"/>
              <a:t>a</a:t>
            </a:r>
            <a:r>
              <a:rPr lang="en-GB" dirty="0" smtClean="0"/>
              <a:t>nd from C# too!</a:t>
            </a:r>
            <a:br>
              <a:rPr lang="en-GB" dirty="0" smtClean="0"/>
            </a:br>
            <a:r>
              <a:rPr lang="en-GB" dirty="0"/>
              <a:t/>
            </a:r>
            <a:br>
              <a:rPr lang="en-GB" dirty="0"/>
            </a:br>
            <a:endParaRPr lang="en-GB" dirty="0"/>
          </a:p>
        </p:txBody>
      </p:sp>
      <p:pic>
        <p:nvPicPr>
          <p:cNvPr id="3" name="Picture 2">
            <a:hlinkClick r:id="rId2" action="ppaction://hlinkfile"/>
          </p:cNvPr>
          <p:cNvPicPr>
            <a:picLocks noChangeAspect="1"/>
          </p:cNvPicPr>
          <p:nvPr/>
        </p:nvPicPr>
        <p:blipFill>
          <a:blip r:embed="rId3"/>
          <a:stretch>
            <a:fillRect/>
          </a:stretch>
        </p:blipFill>
        <p:spPr>
          <a:xfrm>
            <a:off x="271669" y="3069544"/>
            <a:ext cx="12010523" cy="2242685"/>
          </a:xfrm>
          <a:prstGeom prst="rect">
            <a:avLst/>
          </a:prstGeom>
        </p:spPr>
      </p:pic>
    </p:spTree>
    <p:extLst>
      <p:ext uri="{BB962C8B-B14F-4D97-AF65-F5344CB8AC3E}">
        <p14:creationId xmlns:p14="http://schemas.microsoft.com/office/powerpoint/2010/main" val="88075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284939072"/>
              </p:ext>
            </p:extLst>
          </p:nvPr>
        </p:nvGraphicFramePr>
        <p:xfrm>
          <a:off x="870857" y="1212849"/>
          <a:ext cx="10348695" cy="5438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Summary</a:t>
            </a:r>
            <a:endParaRPr lang="en-GB" dirty="0">
              <a:latin typeface="Segoe UI Light" panose="020B0502040204020203" pitchFamily="34" charset="0"/>
            </a:endParaRPr>
          </a:p>
        </p:txBody>
      </p:sp>
    </p:spTree>
    <p:extLst>
      <p:ext uri="{BB962C8B-B14F-4D97-AF65-F5344CB8AC3E}">
        <p14:creationId xmlns:p14="http://schemas.microsoft.com/office/powerpoint/2010/main" val="2579562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941E76F-4CBD-47E6-864E-D4D161C9249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9AE88DAD-FE44-41C5-A665-578C6AD93CF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C61D05F-6FB0-4DDF-9C4A-474E8DDF668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6F40727C-E4AA-4130-8F26-EE6CB499BEB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94166649"/>
              </p:ext>
            </p:extLst>
          </p:nvPr>
        </p:nvGraphicFramePr>
        <p:xfrm>
          <a:off x="870857" y="1212849"/>
          <a:ext cx="10348695" cy="5438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GB" dirty="0" smtClean="0">
                <a:latin typeface="Segoe UI Light" panose="020B0502040204020203" pitchFamily="34" charset="0"/>
              </a:rPr>
              <a:t>Possible Question &amp; Discussion Topics!</a:t>
            </a:r>
            <a:endParaRPr lang="en-GB" dirty="0">
              <a:latin typeface="Segoe UI Light" panose="020B0502040204020203" pitchFamily="34" charset="0"/>
            </a:endParaRPr>
          </a:p>
        </p:txBody>
      </p:sp>
    </p:spTree>
    <p:extLst>
      <p:ext uri="{BB962C8B-B14F-4D97-AF65-F5344CB8AC3E}">
        <p14:creationId xmlns:p14="http://schemas.microsoft.com/office/powerpoint/2010/main" val="313907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E889CF2D-7D96-49B8-940E-FB01283D32B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8C4F66F6-CD36-4272-B9C9-709A9C7778E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9A83569D-B02E-4E0E-A7F5-361FBA8EE5D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495C3091-B0A4-4DFD-90B6-30427343ED7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CEB08A3D-76AA-431C-8053-F10BA75A794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8AADE430-14FD-4316-A472-E9F7FF606DC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02E87D7A-4628-4294-8D3B-E158936BEEB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Questions?</a:t>
            </a:r>
            <a:endParaRPr lang="en-GB" dirty="0"/>
          </a:p>
        </p:txBody>
      </p:sp>
      <p:sp>
        <p:nvSpPr>
          <p:cNvPr id="6" name="Text Placeholder 5"/>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168756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6832" b="1" dirty="0"/>
          </a:p>
        </p:txBody>
      </p:sp>
      <p:sp>
        <p:nvSpPr>
          <p:cNvPr id="4" name="Text Placeholder 3"/>
          <p:cNvSpPr>
            <a:spLocks noGrp="1"/>
          </p:cNvSpPr>
          <p:nvPr>
            <p:ph type="body" idx="1"/>
          </p:nvPr>
        </p:nvSpPr>
        <p:spPr>
          <a:xfrm>
            <a:off x="534005" y="1603628"/>
            <a:ext cx="11366848" cy="1793741"/>
          </a:xfrm>
        </p:spPr>
        <p:txBody>
          <a:bodyPr/>
          <a:lstStyle/>
          <a:p>
            <a:pPr marL="0" indent="0">
              <a:buNone/>
            </a:pPr>
            <a:r>
              <a:rPr lang="en-GB" dirty="0" smtClean="0">
                <a:latin typeface="Segoe UI Light" panose="020B0502040204020203" pitchFamily="34" charset="0"/>
                <a:cs typeface="Segoe UI Light" panose="020B0502040204020203" pitchFamily="34" charset="0"/>
              </a:rPr>
              <a:t>F# is changing…</a:t>
            </a:r>
          </a:p>
          <a:p>
            <a:pPr lvl="1"/>
            <a:r>
              <a:rPr lang="en-GB" dirty="0" smtClean="0">
                <a:latin typeface="Segoe UI Light" panose="020B0502040204020203" pitchFamily="34" charset="0"/>
                <a:cs typeface="Segoe UI Light" panose="020B0502040204020203" pitchFamily="34" charset="0"/>
              </a:rPr>
              <a:t>…in subtle but important ways</a:t>
            </a:r>
          </a:p>
          <a:p>
            <a:pPr lvl="1"/>
            <a:endParaRPr lang="en-GB" dirty="0">
              <a:latin typeface="Segoe UI Light" panose="020B0502040204020203" pitchFamily="34" charset="0"/>
              <a:cs typeface="Segoe UI Light" panose="020B0502040204020203" pitchFamily="34" charset="0"/>
            </a:endParaRPr>
          </a:p>
        </p:txBody>
      </p:sp>
      <p:sp>
        <p:nvSpPr>
          <p:cNvPr id="5" name="Text Placeholder 2"/>
          <p:cNvSpPr txBox="1">
            <a:spLocks/>
          </p:cNvSpPr>
          <p:nvPr/>
        </p:nvSpPr>
        <p:spPr>
          <a:xfrm>
            <a:off x="864708" y="1660492"/>
            <a:ext cx="10938329" cy="1456512"/>
          </a:xfrm>
          <a:prstGeom prst="rect">
            <a:avLst/>
          </a:prstGeom>
        </p:spPr>
        <p:txBody>
          <a:bodyPr vert="horz" wrap="square" lIns="0" tIns="0" rIns="0" bIns="0" rtlCol="0" anchor="ctr">
            <a:normAutofit/>
          </a:bodyPr>
          <a:lstStyle/>
          <a:p>
            <a:pPr marL="569073" indent="-569073" algn="ctr" defTabSz="1132725">
              <a:lnSpc>
                <a:spcPct val="90000"/>
              </a:lnSpc>
              <a:spcBef>
                <a:spcPct val="20000"/>
              </a:spcBef>
              <a:defRPr/>
            </a:pPr>
            <a:endParaRPr lang="en-GB" sz="3977" dirty="0">
              <a:gradFill>
                <a:gsLst>
                  <a:gs pos="0">
                    <a:prstClr val="black"/>
                  </a:gs>
                  <a:gs pos="86000">
                    <a:prstClr val="black"/>
                  </a:gs>
                </a:gsLst>
                <a:lin ang="5400000" scaled="0"/>
              </a:gradFill>
              <a:latin typeface="Segoe UI Light" panose="020B0502040204020203" pitchFamily="34" charset="0"/>
              <a:cs typeface="Segoe UI Light" panose="020B0502040204020203" pitchFamily="34" charset="0"/>
            </a:endParaRPr>
          </a:p>
        </p:txBody>
      </p:sp>
      <p:sp>
        <p:nvSpPr>
          <p:cNvPr id="6" name="Cloud 5"/>
          <p:cNvSpPr/>
          <p:nvPr/>
        </p:nvSpPr>
        <p:spPr bwMode="auto">
          <a:xfrm>
            <a:off x="5988727" y="3117002"/>
            <a:ext cx="5914399" cy="3091391"/>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23" tIns="46612" rIns="93223" bIns="46612" numCol="1" spcCol="0" rtlCol="0" anchor="ctr" anchorCtr="0" compatLnSpc="1">
            <a:prstTxWarp prst="textNoShape">
              <a:avLst/>
            </a:prstTxWarp>
          </a:bodyPr>
          <a:lstStyle/>
          <a:p>
            <a:pPr algn="ctr" defTabSz="932002" fontAlgn="base">
              <a:spcBef>
                <a:spcPct val="0"/>
              </a:spcBef>
              <a:spcAft>
                <a:spcPct val="0"/>
              </a:spcAft>
            </a:pPr>
            <a:r>
              <a:rPr lang="en-GB" sz="4895" dirty="0">
                <a:solidFill>
                  <a:srgbClr val="8064A2">
                    <a:lumMod val="50000"/>
                  </a:srgbClr>
                </a:solidFill>
                <a:latin typeface="Segoe UI Light" panose="020B0502040204020203" pitchFamily="34" charset="0"/>
                <a:cs typeface="Segoe UI Light" panose="020B0502040204020203" pitchFamily="34" charset="0"/>
              </a:rPr>
              <a:t>Many perspectives</a:t>
            </a:r>
          </a:p>
          <a:p>
            <a:pPr algn="ctr" defTabSz="932002" fontAlgn="base">
              <a:spcBef>
                <a:spcPct val="0"/>
              </a:spcBef>
              <a:spcAft>
                <a:spcPct val="0"/>
              </a:spcAft>
            </a:pPr>
            <a:r>
              <a:rPr lang="en-GB" sz="3671" dirty="0">
                <a:solidFill>
                  <a:srgbClr val="8064A2">
                    <a:lumMod val="50000"/>
                  </a:srgbClr>
                </a:solidFill>
                <a:latin typeface="Segoe UI Light" panose="020B0502040204020203" pitchFamily="34" charset="0"/>
                <a:cs typeface="Segoe UI Light" panose="020B0502040204020203" pitchFamily="34" charset="0"/>
                <a:hlinkClick r:id="rId3"/>
              </a:rPr>
              <a:t>http://fsharp.org</a:t>
            </a:r>
            <a:r>
              <a:rPr lang="en-GB" sz="3671" dirty="0">
                <a:solidFill>
                  <a:srgbClr val="8064A2">
                    <a:lumMod val="50000"/>
                  </a:srgbClr>
                </a:solidFill>
                <a:latin typeface="Segoe UI Light" panose="020B0502040204020203" pitchFamily="34" charset="0"/>
                <a:cs typeface="Segoe UI Light" panose="020B0502040204020203" pitchFamily="34" charset="0"/>
              </a:rPr>
              <a:t> </a:t>
            </a:r>
          </a:p>
        </p:txBody>
      </p:sp>
      <p:sp>
        <p:nvSpPr>
          <p:cNvPr id="8" name="Right Arrow 7"/>
          <p:cNvSpPr/>
          <p:nvPr/>
        </p:nvSpPr>
        <p:spPr bwMode="auto">
          <a:xfrm>
            <a:off x="4666686" y="3987323"/>
            <a:ext cx="1043716" cy="1043717"/>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23" tIns="46612" rIns="93223" bIns="46612" numCol="1" spcCol="0" rtlCol="0" anchor="ctr" anchorCtr="0" compatLnSpc="1">
            <a:prstTxWarp prst="textNoShape">
              <a:avLst/>
            </a:prstTxWarp>
          </a:bodyPr>
          <a:lstStyle/>
          <a:p>
            <a:pPr algn="ctr" defTabSz="932002" fontAlgn="base">
              <a:spcBef>
                <a:spcPct val="0"/>
              </a:spcBef>
              <a:spcAft>
                <a:spcPct val="0"/>
              </a:spcAft>
            </a:pPr>
            <a:endParaRPr lang="en-GB" sz="214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 name="TextBox 9"/>
          <p:cNvSpPr txBox="1"/>
          <p:nvPr/>
        </p:nvSpPr>
        <p:spPr>
          <a:xfrm>
            <a:off x="359982" y="3987324"/>
            <a:ext cx="4162101" cy="1694823"/>
          </a:xfrm>
          <a:prstGeom prst="rect">
            <a:avLst/>
          </a:prstGeom>
          <a:noFill/>
        </p:spPr>
        <p:txBody>
          <a:bodyPr wrap="none" lIns="0" tIns="0" rIns="0" bIns="0" rtlCol="0">
            <a:spAutoFit/>
          </a:bodyPr>
          <a:lstStyle/>
          <a:p>
            <a:pPr algn="ctr" defTabSz="1132725"/>
            <a:r>
              <a:rPr lang="en-GB" sz="4079" dirty="0">
                <a:gradFill>
                  <a:gsLst>
                    <a:gs pos="0">
                      <a:prstClr val="black"/>
                    </a:gs>
                    <a:gs pos="86000">
                      <a:prstClr val="black"/>
                    </a:gs>
                  </a:gsLst>
                  <a:lin ang="5400000" scaled="0"/>
                </a:gradFill>
                <a:latin typeface="Segoe UI Light" panose="020B0502040204020203" pitchFamily="34" charset="0"/>
                <a:cs typeface="Segoe UI Light" panose="020B0502040204020203" pitchFamily="34" charset="0"/>
              </a:rPr>
              <a:t>One perspective</a:t>
            </a:r>
          </a:p>
          <a:p>
            <a:pPr algn="ctr" defTabSz="1132725"/>
            <a:r>
              <a:rPr lang="en-GB" sz="4079" dirty="0">
                <a:gradFill>
                  <a:gsLst>
                    <a:gs pos="0">
                      <a:prstClr val="black"/>
                    </a:gs>
                    <a:gs pos="86000">
                      <a:prstClr val="black"/>
                    </a:gs>
                  </a:gsLst>
                  <a:lin ang="5400000" scaled="0"/>
                </a:gradFill>
                <a:latin typeface="Segoe UI Light" panose="020B0502040204020203" pitchFamily="34" charset="0"/>
                <a:cs typeface="Segoe UI Light" panose="020B0502040204020203" pitchFamily="34" charset="0"/>
              </a:rPr>
              <a:t>(Microsoft’s)</a:t>
            </a:r>
          </a:p>
          <a:p>
            <a:pPr algn="ctr" defTabSz="1132725"/>
            <a:r>
              <a:rPr lang="en-GB" sz="2855" dirty="0">
                <a:gradFill>
                  <a:gsLst>
                    <a:gs pos="0">
                      <a:prstClr val="black"/>
                    </a:gs>
                    <a:gs pos="86000">
                      <a:prstClr val="black"/>
                    </a:gs>
                  </a:gsLst>
                  <a:lin ang="5400000" scaled="0"/>
                </a:gradFill>
                <a:latin typeface="Segoe UI Light" panose="020B0502040204020203" pitchFamily="34" charset="0"/>
                <a:cs typeface="Segoe UI Light" panose="020B0502040204020203" pitchFamily="34" charset="0"/>
              </a:rPr>
              <a:t>http://msdn.microsoft.com </a:t>
            </a:r>
          </a:p>
        </p:txBody>
      </p:sp>
    </p:spTree>
    <p:extLst>
      <p:ext uri="{BB962C8B-B14F-4D97-AF65-F5344CB8AC3E}">
        <p14:creationId xmlns:p14="http://schemas.microsoft.com/office/powerpoint/2010/main" val="38423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ynaija.com/wp-content/uploads/2013/03/20130314-VATICAN-slide-GR0Z-articleLarge-v2.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123" y="1558618"/>
            <a:ext cx="5827422" cy="38849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GB" dirty="0" smtClean="0">
                <a:latin typeface="Segoe UI Light" panose="020B0502040204020203" pitchFamily="34" charset="0"/>
                <a:cs typeface="Segoe UI Light" panose="020B0502040204020203" pitchFamily="34" charset="0"/>
              </a:rPr>
              <a:t>Old think…</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002321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1758194" y="1127215"/>
            <a:ext cx="7946168" cy="4508858"/>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23" tIns="46612" rIns="93223" bIns="46612" numCol="1" spcCol="0" rtlCol="0" anchor="ctr" anchorCtr="0" compatLnSpc="1">
            <a:prstTxWarp prst="textNoShape">
              <a:avLst/>
            </a:prstTxWarp>
          </a:bodyPr>
          <a:lstStyle/>
          <a:p>
            <a:pPr algn="ctr" defTabSz="932002" fontAlgn="base">
              <a:spcBef>
                <a:spcPct val="0"/>
              </a:spcBef>
              <a:spcAft>
                <a:spcPct val="0"/>
              </a:spcAft>
            </a:pPr>
            <a:endParaRPr lang="en-GB" sz="3671"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7220" y="2791966"/>
            <a:ext cx="1631580" cy="1130120"/>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3553320" y="0"/>
            <a:ext cx="1518973" cy="71115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2457287" y="2079053"/>
            <a:ext cx="1079876" cy="54489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3902247" y="1191129"/>
            <a:ext cx="795654" cy="125812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985665" y="809462"/>
            <a:ext cx="151547" cy="1239703"/>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51878" y="1749530"/>
            <a:ext cx="1420412" cy="287940"/>
          </a:xfrm>
          <a:prstGeom prst="rect">
            <a:avLst/>
          </a:prstGeom>
          <a:noFill/>
        </p:spPr>
        <p:txBody>
          <a:bodyPr wrap="none" lIns="0" tIns="0" rIns="0" bIns="0" rtlCol="0">
            <a:spAutoFit/>
          </a:bodyPr>
          <a:lstStyle/>
          <a:p>
            <a:r>
              <a:rPr lang="en-GB" sz="1835"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3090341" y="903189"/>
            <a:ext cx="1623813" cy="287940"/>
          </a:xfrm>
          <a:prstGeom prst="rect">
            <a:avLst/>
          </a:prstGeom>
          <a:noFill/>
        </p:spPr>
        <p:txBody>
          <a:bodyPr wrap="none" lIns="0" tIns="0" rIns="0" bIns="0" rtlCol="0">
            <a:spAutoFit/>
          </a:bodyPr>
          <a:lstStyle/>
          <a:p>
            <a:r>
              <a:rPr lang="en-GB" sz="1835"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591" y="1127214"/>
            <a:ext cx="1340183" cy="50703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088356" y="73598"/>
            <a:ext cx="1959483" cy="575880"/>
          </a:xfrm>
          <a:prstGeom prst="rect">
            <a:avLst/>
          </a:prstGeom>
          <a:noFill/>
        </p:spPr>
        <p:txBody>
          <a:bodyPr wrap="none" lIns="0" tIns="0" rIns="0" bIns="0" rtlCol="0">
            <a:spAutoFit/>
          </a:bodyPr>
          <a:lstStyle/>
          <a:p>
            <a:pPr algn="ctr"/>
            <a:r>
              <a:rPr lang="en-GB" sz="1835" dirty="0">
                <a:gradFill>
                  <a:gsLst>
                    <a:gs pos="0">
                      <a:schemeClr val="tx1"/>
                    </a:gs>
                    <a:gs pos="86000">
                      <a:schemeClr val="tx1"/>
                    </a:gs>
                  </a:gsLst>
                  <a:lin ang="5400000" scaled="0"/>
                </a:gradFill>
                <a:latin typeface="Segoe Light" pitchFamily="34" charset="0"/>
              </a:rPr>
              <a:t>Visual Studio, .</a:t>
            </a:r>
          </a:p>
          <a:p>
            <a:pPr algn="ctr"/>
            <a:r>
              <a:rPr lang="en-GB" sz="1835"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1380141" y="3773441"/>
            <a:ext cx="1852034" cy="38214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24792" y="4439136"/>
            <a:ext cx="1137637" cy="287940"/>
          </a:xfrm>
          <a:prstGeom prst="rect">
            <a:avLst/>
          </a:prstGeom>
          <a:noFill/>
        </p:spPr>
        <p:txBody>
          <a:bodyPr wrap="none" lIns="0" tIns="0" rIns="0" bIns="0" rtlCol="0">
            <a:spAutoFit/>
          </a:bodyPr>
          <a:lstStyle/>
          <a:p>
            <a:r>
              <a:rPr lang="en-GB" sz="1835"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1088" y="4350798"/>
            <a:ext cx="2000749" cy="4856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1282" y="5884664"/>
            <a:ext cx="1675871" cy="5661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9025" y="5160166"/>
            <a:ext cx="2428092" cy="475907"/>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477144" y="4880300"/>
            <a:ext cx="66" cy="287940"/>
          </a:xfrm>
          <a:prstGeom prst="rect">
            <a:avLst/>
          </a:prstGeom>
          <a:noFill/>
        </p:spPr>
        <p:txBody>
          <a:bodyPr wrap="none" lIns="0" tIns="0" rIns="0" bIns="0" rtlCol="0">
            <a:spAutoFit/>
          </a:bodyPr>
          <a:lstStyle/>
          <a:p>
            <a:endParaRPr lang="en-GB" sz="1835" b="1" dirty="0">
              <a:gradFill>
                <a:gsLst>
                  <a:gs pos="0">
                    <a:schemeClr val="tx1"/>
                  </a:gs>
                  <a:gs pos="86000">
                    <a:schemeClr val="tx1"/>
                  </a:gs>
                </a:gsLst>
                <a:lin ang="5400000" scaled="0"/>
              </a:gradFill>
              <a:latin typeface="Segoe Light" pitchFamily="34" charset="0"/>
            </a:endParaRPr>
          </a:p>
        </p:txBody>
      </p:sp>
      <p:sp>
        <p:nvSpPr>
          <p:cNvPr id="66" name="TextBox 65"/>
          <p:cNvSpPr txBox="1"/>
          <p:nvPr/>
        </p:nvSpPr>
        <p:spPr>
          <a:xfrm>
            <a:off x="477145" y="5341513"/>
            <a:ext cx="3035334" cy="287940"/>
          </a:xfrm>
          <a:prstGeom prst="rect">
            <a:avLst/>
          </a:prstGeom>
          <a:noFill/>
        </p:spPr>
        <p:txBody>
          <a:bodyPr wrap="none" lIns="0" tIns="0" rIns="0" bIns="0" rtlCol="0">
            <a:spAutoFit/>
          </a:bodyPr>
          <a:lstStyle/>
          <a:p>
            <a:r>
              <a:rPr lang="en-GB" sz="1835"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124793" y="4005584"/>
            <a:ext cx="975818" cy="287940"/>
          </a:xfrm>
          <a:prstGeom prst="rect">
            <a:avLst/>
          </a:prstGeom>
          <a:noFill/>
        </p:spPr>
        <p:txBody>
          <a:bodyPr wrap="none" lIns="0" tIns="0" rIns="0" bIns="0" rtlCol="0">
            <a:spAutoFit/>
          </a:bodyPr>
          <a:lstStyle/>
          <a:p>
            <a:r>
              <a:rPr lang="en-GB" sz="1835"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8641037" y="1195907"/>
            <a:ext cx="881543" cy="66261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153615" y="4611743"/>
            <a:ext cx="278465" cy="118595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6338801" y="4589141"/>
            <a:ext cx="342676" cy="1231159"/>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69498" y="-160255"/>
            <a:ext cx="310796" cy="3107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29" tIns="46613" rIns="93229" bIns="46613" numCol="1" anchor="t" anchorCtr="0" compatLnSpc="1">
            <a:prstTxWarp prst="textNoShape">
              <a:avLst/>
            </a:prstTxWarp>
          </a:bodyPr>
          <a:lstStyle/>
          <a:p>
            <a:endParaRPr lang="en-GB" sz="1835"/>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24895" y="-4856"/>
            <a:ext cx="310796" cy="3107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29" tIns="46613" rIns="93229" bIns="46613" numCol="1" anchor="t" anchorCtr="0" compatLnSpc="1">
            <a:prstTxWarp prst="textNoShape">
              <a:avLst/>
            </a:prstTxWarp>
          </a:bodyPr>
          <a:lstStyle/>
          <a:p>
            <a:endParaRPr lang="en-GB" sz="1835"/>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80294" y="150542"/>
            <a:ext cx="310796" cy="3107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29" tIns="46613" rIns="93229" bIns="46613" numCol="1" anchor="t" anchorCtr="0" compatLnSpc="1">
            <a:prstTxWarp prst="textNoShape">
              <a:avLst/>
            </a:prstTxWarp>
          </a:bodyPr>
          <a:lstStyle/>
          <a:p>
            <a:endParaRPr lang="en-GB" sz="1835"/>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535692" y="305939"/>
            <a:ext cx="310796" cy="3107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29" tIns="46613" rIns="93229" bIns="46613" numCol="1" anchor="t" anchorCtr="0" compatLnSpc="1">
            <a:prstTxWarp prst="textNoShape">
              <a:avLst/>
            </a:prstTxWarp>
          </a:bodyPr>
          <a:lstStyle/>
          <a:p>
            <a:endParaRPr lang="en-GB" sz="1835"/>
          </a:p>
        </p:txBody>
      </p:sp>
      <p:pic>
        <p:nvPicPr>
          <p:cNvPr id="68" name="Picture 67"/>
          <p:cNvPicPr>
            <a:picLocks noChangeAspect="1"/>
          </p:cNvPicPr>
          <p:nvPr/>
        </p:nvPicPr>
        <p:blipFill rotWithShape="1">
          <a:blip r:embed="rId10">
            <a:extLst>
              <a:ext uri="{28A0092B-C50C-407E-A947-70E740481C1C}">
                <a14:useLocalDpi xmlns:a14="http://schemas.microsoft.com/office/drawing/2010/main" val="0"/>
              </a:ext>
            </a:extLst>
          </a:blip>
          <a:srcRect t="31486" b="25514"/>
          <a:stretch/>
        </p:blipFill>
        <p:spPr>
          <a:xfrm>
            <a:off x="3537162" y="6214947"/>
            <a:ext cx="1828248" cy="701921"/>
          </a:xfrm>
          <a:prstGeom prst="rect">
            <a:avLst/>
          </a:prstGeom>
        </p:spPr>
      </p:pic>
      <p:sp>
        <p:nvSpPr>
          <p:cNvPr id="83" name="TextBox 82"/>
          <p:cNvSpPr txBox="1"/>
          <p:nvPr/>
        </p:nvSpPr>
        <p:spPr>
          <a:xfrm>
            <a:off x="3829785" y="5983530"/>
            <a:ext cx="1645978" cy="287940"/>
          </a:xfrm>
          <a:prstGeom prst="rect">
            <a:avLst/>
          </a:prstGeom>
          <a:noFill/>
        </p:spPr>
        <p:txBody>
          <a:bodyPr wrap="none" lIns="0" tIns="0" rIns="0" bIns="0" rtlCol="0">
            <a:spAutoFit/>
          </a:bodyPr>
          <a:lstStyle/>
          <a:p>
            <a:r>
              <a:rPr lang="en-GB" sz="1835" dirty="0" err="1">
                <a:gradFill>
                  <a:gsLst>
                    <a:gs pos="0">
                      <a:schemeClr val="tx1"/>
                    </a:gs>
                    <a:gs pos="86000">
                      <a:schemeClr val="tx1"/>
                    </a:gs>
                  </a:gsLst>
                  <a:lin ang="5400000" scaled="0"/>
                </a:gradFill>
                <a:latin typeface="Segoe Light" pitchFamily="34" charset="0"/>
              </a:rPr>
              <a:t>Xamarin</a:t>
            </a:r>
            <a:r>
              <a:rPr lang="en-GB" sz="1835"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18040" y="764026"/>
            <a:ext cx="1141204" cy="378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126918" y="3566561"/>
            <a:ext cx="1003605" cy="287940"/>
          </a:xfrm>
          <a:prstGeom prst="rect">
            <a:avLst/>
          </a:prstGeom>
          <a:noFill/>
        </p:spPr>
        <p:txBody>
          <a:bodyPr wrap="none" lIns="0" tIns="0" rIns="0" bIns="0" rtlCol="0">
            <a:spAutoFit/>
          </a:bodyPr>
          <a:lstStyle/>
          <a:p>
            <a:r>
              <a:rPr lang="en-GB" sz="1835"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8801" y="5848833"/>
            <a:ext cx="734865" cy="874839"/>
          </a:xfrm>
          <a:prstGeom prst="rect">
            <a:avLst/>
          </a:prstGeom>
        </p:spPr>
      </p:pic>
      <p:cxnSp>
        <p:nvCxnSpPr>
          <p:cNvPr id="94" name="Straight Arrow Connector 93"/>
          <p:cNvCxnSpPr/>
          <p:nvPr/>
        </p:nvCxnSpPr>
        <p:spPr>
          <a:xfrm flipH="1" flipV="1">
            <a:off x="8103995" y="4178190"/>
            <a:ext cx="1600367" cy="7215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9867414" y="1709666"/>
            <a:ext cx="1765299" cy="575880"/>
          </a:xfrm>
          <a:prstGeom prst="rect">
            <a:avLst/>
          </a:prstGeom>
          <a:noFill/>
        </p:spPr>
        <p:txBody>
          <a:bodyPr wrap="none" lIns="0" tIns="0" rIns="0" bIns="0" rtlCol="0">
            <a:spAutoFit/>
          </a:bodyPr>
          <a:lstStyle/>
          <a:p>
            <a:pPr algn="ctr"/>
            <a:r>
              <a:rPr lang="en-GB" sz="1835" dirty="0">
                <a:gradFill>
                  <a:gsLst>
                    <a:gs pos="0">
                      <a:schemeClr val="tx1"/>
                    </a:gs>
                    <a:gs pos="86000">
                      <a:schemeClr val="tx1"/>
                    </a:gs>
                  </a:gsLst>
                  <a:lin ang="5400000" scaled="0"/>
                </a:gradFill>
                <a:latin typeface="Segoe Light" pitchFamily="34" charset="0"/>
              </a:rPr>
              <a:t>F# Open Source</a:t>
            </a:r>
          </a:p>
          <a:p>
            <a:pPr algn="ctr"/>
            <a:r>
              <a:rPr lang="en-GB" sz="1835"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7505597" y="4439137"/>
            <a:ext cx="751476" cy="81931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8895943" y="2055567"/>
            <a:ext cx="1128326" cy="37802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10179242" y="3393955"/>
            <a:ext cx="1629632" cy="575880"/>
          </a:xfrm>
          <a:prstGeom prst="rect">
            <a:avLst/>
          </a:prstGeom>
          <a:noFill/>
        </p:spPr>
        <p:txBody>
          <a:bodyPr wrap="none" lIns="0" tIns="0" rIns="0" bIns="0" rtlCol="0">
            <a:spAutoFit/>
          </a:bodyPr>
          <a:lstStyle/>
          <a:p>
            <a:pPr algn="ctr"/>
            <a:r>
              <a:rPr lang="en-GB" sz="1835" dirty="0">
                <a:gradFill>
                  <a:gsLst>
                    <a:gs pos="0">
                      <a:schemeClr val="tx1"/>
                    </a:gs>
                    <a:gs pos="86000">
                      <a:schemeClr val="tx1"/>
                    </a:gs>
                  </a:gsLst>
                  <a:lin ang="5400000" scaled="0"/>
                </a:gradFill>
                <a:latin typeface="Segoe Light" pitchFamily="34" charset="0"/>
              </a:rPr>
              <a:t>F# Community </a:t>
            </a:r>
          </a:p>
          <a:p>
            <a:pPr algn="ctr"/>
            <a:r>
              <a:rPr lang="en-GB" sz="1835"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9051349" y="3489625"/>
            <a:ext cx="942461" cy="9788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7650952" y="524632"/>
            <a:ext cx="763861" cy="1239703"/>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77145" y="2310094"/>
            <a:ext cx="1497235" cy="287940"/>
          </a:xfrm>
          <a:prstGeom prst="rect">
            <a:avLst/>
          </a:prstGeom>
          <a:noFill/>
        </p:spPr>
        <p:txBody>
          <a:bodyPr wrap="none" lIns="0" tIns="0" rIns="0" bIns="0" rtlCol="0">
            <a:spAutoFit/>
          </a:bodyPr>
          <a:lstStyle/>
          <a:p>
            <a:r>
              <a:rPr lang="en-GB" sz="1835"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758195" y="2655308"/>
            <a:ext cx="1142790" cy="35650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827429" y="4155590"/>
            <a:ext cx="1551389" cy="104913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10124729" y="2623949"/>
            <a:ext cx="1364838" cy="575880"/>
          </a:xfrm>
          <a:prstGeom prst="rect">
            <a:avLst/>
          </a:prstGeom>
          <a:noFill/>
        </p:spPr>
        <p:txBody>
          <a:bodyPr wrap="none" lIns="0" tIns="0" rIns="0" bIns="0" rtlCol="0">
            <a:spAutoFit/>
          </a:bodyPr>
          <a:lstStyle/>
          <a:p>
            <a:pPr algn="ctr"/>
            <a:r>
              <a:rPr lang="en-GB" sz="1835" dirty="0">
                <a:gradFill>
                  <a:gsLst>
                    <a:gs pos="0">
                      <a:schemeClr val="tx1"/>
                    </a:gs>
                    <a:gs pos="86000">
                      <a:schemeClr val="tx1"/>
                    </a:gs>
                  </a:gsLst>
                  <a:lin ang="5400000" scaled="0"/>
                </a:gradFill>
                <a:latin typeface="Segoe Light" pitchFamily="34" charset="0"/>
              </a:rPr>
              <a:t>F# </a:t>
            </a:r>
            <a:r>
              <a:rPr lang="en-GB" sz="1835" dirty="0">
                <a:gradFill>
                  <a:gsLst>
                    <a:gs pos="0">
                      <a:schemeClr val="tx1"/>
                    </a:gs>
                    <a:gs pos="86000">
                      <a:schemeClr val="tx1"/>
                    </a:gs>
                  </a:gsLst>
                  <a:lin ang="5400000" scaled="0"/>
                </a:gradFill>
                <a:latin typeface="Segoe Light" pitchFamily="34" charset="0"/>
              </a:rPr>
              <a:t>Software </a:t>
            </a:r>
          </a:p>
          <a:p>
            <a:pPr algn="ctr"/>
            <a:r>
              <a:rPr lang="en-GB" sz="1835" dirty="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8865485" y="2953472"/>
            <a:ext cx="1023158" cy="48501"/>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439676" y="188455"/>
            <a:ext cx="240277" cy="287940"/>
          </a:xfrm>
          <a:prstGeom prst="rect">
            <a:avLst/>
          </a:prstGeom>
          <a:noFill/>
        </p:spPr>
        <p:txBody>
          <a:bodyPr wrap="none" lIns="0" tIns="0" rIns="0" bIns="0" rtlCol="0">
            <a:spAutoFit/>
          </a:bodyPr>
          <a:lstStyle/>
          <a:p>
            <a:pPr algn="ctr"/>
            <a:r>
              <a:rPr lang="en-GB" sz="1835" dirty="0">
                <a:gradFill>
                  <a:gsLst>
                    <a:gs pos="0">
                      <a:schemeClr val="tx1"/>
                    </a:gs>
                    <a:gs pos="86000">
                      <a:schemeClr val="tx1"/>
                    </a:gs>
                  </a:gsLst>
                  <a:lin ang="5400000" scaled="0"/>
                </a:gradFill>
                <a:latin typeface="Segoe Light" pitchFamily="34" charset="0"/>
              </a:rPr>
              <a:t>…</a:t>
            </a:r>
            <a:endParaRPr lang="en-GB" sz="1835"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477144" y="233510"/>
            <a:ext cx="11366850" cy="762609"/>
          </a:xfrm>
        </p:spPr>
        <p:txBody>
          <a:bodyPr/>
          <a:lstStyle/>
          <a:p>
            <a:r>
              <a:rPr lang="en-GB" dirty="0" smtClean="0">
                <a:latin typeface="Segoe UI Light" panose="020B0502040204020203" pitchFamily="34" charset="0"/>
                <a:cs typeface="Segoe UI Light" panose="020B0502040204020203" pitchFamily="34" charset="0"/>
              </a:rPr>
              <a:t>New think…</a:t>
            </a:r>
            <a:endParaRPr lang="en-GB"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13"/>
          <a:stretch>
            <a:fillRect/>
          </a:stretch>
        </p:blipFill>
        <p:spPr>
          <a:xfrm>
            <a:off x="7538722" y="5553163"/>
            <a:ext cx="1942672" cy="759889"/>
          </a:xfrm>
          <a:prstGeom prst="rect">
            <a:avLst/>
          </a:prstGeom>
        </p:spPr>
      </p:pic>
    </p:spTree>
    <p:extLst>
      <p:ext uri="{BB962C8B-B14F-4D97-AF65-F5344CB8AC3E}">
        <p14:creationId xmlns:p14="http://schemas.microsoft.com/office/powerpoint/2010/main" val="263942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nodePh="1">
                                  <p:stCondLst>
                                    <p:cond delay="0"/>
                                  </p:stCondLst>
                                  <p:endCondLst>
                                    <p:cond evt="begin" delay="0">
                                      <p:tn val="51"/>
                                    </p:cond>
                                  </p:end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024" y="2095802"/>
            <a:ext cx="9083534" cy="3107902"/>
          </a:xfrm>
        </p:spPr>
        <p:txBody>
          <a:bodyPr/>
          <a:lstStyle/>
          <a:p>
            <a:r>
              <a:rPr lang="en-GB" sz="4488" dirty="0" smtClean="0">
                <a:latin typeface="Segoe UI Light" panose="020B0502040204020203" pitchFamily="34" charset="0"/>
              </a:rPr>
              <a:t>What Kind of Language Design?</a:t>
            </a:r>
            <a:br>
              <a:rPr lang="en-GB" sz="4488" dirty="0" smtClean="0">
                <a:latin typeface="Segoe UI Light" panose="020B0502040204020203" pitchFamily="34" charset="0"/>
              </a:rPr>
            </a:br>
            <a:r>
              <a:rPr lang="en-GB" sz="4488" dirty="0">
                <a:latin typeface="Segoe UI Light" panose="020B0502040204020203" pitchFamily="34" charset="0"/>
              </a:rPr>
              <a:t/>
            </a:r>
            <a:br>
              <a:rPr lang="en-GB" sz="4488" dirty="0">
                <a:latin typeface="Segoe UI Light" panose="020B0502040204020203" pitchFamily="34" charset="0"/>
              </a:rPr>
            </a:br>
            <a:r>
              <a:rPr lang="en-GB" sz="4488" dirty="0">
                <a:latin typeface="Segoe UI Light" panose="020B0502040204020203" pitchFamily="34" charset="0"/>
              </a:rPr>
              <a:t>What Kind of </a:t>
            </a:r>
            <a:r>
              <a:rPr lang="en-GB" sz="4488" dirty="0" smtClean="0">
                <a:latin typeface="Segoe UI Light" panose="020B0502040204020203" pitchFamily="34" charset="0"/>
              </a:rPr>
              <a:t>Language Community?</a:t>
            </a:r>
            <a:br>
              <a:rPr lang="en-GB" sz="4488" dirty="0" smtClean="0">
                <a:latin typeface="Segoe UI Light" panose="020B0502040204020203" pitchFamily="34" charset="0"/>
              </a:rPr>
            </a:br>
            <a:r>
              <a:rPr lang="en-GB" sz="4488" dirty="0">
                <a:latin typeface="Segoe UI Light" panose="020B0502040204020203" pitchFamily="34" charset="0"/>
              </a:rPr>
              <a:t/>
            </a:r>
            <a:br>
              <a:rPr lang="en-GB" sz="4488" dirty="0">
                <a:latin typeface="Segoe UI Light" panose="020B0502040204020203" pitchFamily="34" charset="0"/>
              </a:rPr>
            </a:br>
            <a:r>
              <a:rPr lang="en-GB" sz="4488" dirty="0">
                <a:latin typeface="Segoe UI Light" panose="020B0502040204020203" pitchFamily="34" charset="0"/>
              </a:rPr>
              <a:t>What Kind of Language </a:t>
            </a:r>
            <a:r>
              <a:rPr lang="en-GB" sz="4488" dirty="0" smtClean="0">
                <a:latin typeface="Segoe UI Light" panose="020B0502040204020203" pitchFamily="34" charset="0"/>
              </a:rPr>
              <a:t>Technologies?</a:t>
            </a:r>
            <a:endParaRPr lang="en-GB" sz="4488" dirty="0">
              <a:latin typeface="Segoe UI Light" panose="020B0502040204020203" pitchFamily="34" charset="0"/>
            </a:endParaRPr>
          </a:p>
        </p:txBody>
      </p:sp>
      <p:sp>
        <p:nvSpPr>
          <p:cNvPr id="4" name="Title 1"/>
          <p:cNvSpPr txBox="1">
            <a:spLocks/>
          </p:cNvSpPr>
          <p:nvPr/>
        </p:nvSpPr>
        <p:spPr>
          <a:xfrm>
            <a:off x="274639" y="295274"/>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smtClean="0">
                <a:ln w="3175">
                  <a:noFill/>
                </a:ln>
                <a:solidFill>
                  <a:srgbClr val="505050"/>
                </a:solidFill>
                <a:effectLst/>
                <a:uLnTx/>
                <a:uFillTx/>
                <a:latin typeface="Segoe UI Light"/>
                <a:ea typeface="+mn-ea"/>
                <a:cs typeface="Segoe UI" pitchFamily="34" charset="0"/>
              </a:rPr>
              <a:t>In a world of change…</a:t>
            </a:r>
            <a:endParaRPr kumimoji="0" lang="en-GB" sz="4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870678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599_GA_Summit_2015_Template">
  <a:themeElements>
    <a:clrScheme name="Custom 5">
      <a:dk1>
        <a:srgbClr val="505050"/>
      </a:dk1>
      <a:lt1>
        <a:srgbClr val="FFFFFF"/>
      </a:lt1>
      <a:dk2>
        <a:srgbClr val="002050"/>
      </a:dk2>
      <a:lt2>
        <a:srgbClr val="CDF4FF"/>
      </a:lt2>
      <a:accent1>
        <a:srgbClr val="0080D6"/>
      </a:accent1>
      <a:accent2>
        <a:srgbClr val="D83B01"/>
      </a:accent2>
      <a:accent3>
        <a:srgbClr val="5C2D91"/>
      </a:accent3>
      <a:accent4>
        <a:srgbClr val="00188F"/>
      </a:accent4>
      <a:accent5>
        <a:srgbClr val="B4009E"/>
      </a:accent5>
      <a:accent6>
        <a:srgbClr val="107C10"/>
      </a:accent6>
      <a:hlink>
        <a:srgbClr val="0080D6"/>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 Decoded 2015 - PowerPoint Template v03" id="{95D78855-08BA-4FC7-90E4-212449047686}" vid="{8DAF7B0A-2C6E-4B4E-BA27-A1218E1D8D9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4.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3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4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7.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name="Presentation3" id="{906D024C-421C-4B9C-801E-358EC5D2C92C}" vid="{EE647F3D-1218-41CC-B840-4369C24DDCD5}"/>
    </a:ext>
  </a:extLst>
</a:theme>
</file>

<file path=ppt/theme/theme8.xml><?xml version="1.0" encoding="utf-8"?>
<a:theme xmlns:a="http://schemas.openxmlformats.org/drawingml/2006/main" name="5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9.xml><?xml version="1.0" encoding="utf-8"?>
<a:theme xmlns:a="http://schemas.openxmlformats.org/drawingml/2006/main" name="6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083CBFDECA7549AAB651985F021EE7" ma:contentTypeVersion="3" ma:contentTypeDescription="Create a new document." ma:contentTypeScope="" ma:versionID="694f2e411c0f90e06f3d0d6f24c89187">
  <xsd:schema xmlns:xsd="http://www.w3.org/2001/XMLSchema" xmlns:xs="http://www.w3.org/2001/XMLSchema" xmlns:p="http://schemas.microsoft.com/office/2006/metadata/properties" xmlns:ns2="2676da9b-5df7-4891-a26a-d5717bc1ca6f" targetNamespace="http://schemas.microsoft.com/office/2006/metadata/properties" ma:root="true" ma:fieldsID="f6fa826efe9b9b4b3f6f5d05f72ae533" ns2:_="">
    <xsd:import namespace="2676da9b-5df7-4891-a26a-d5717bc1ca6f"/>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76da9b-5df7-4891-a26a-d5717bc1ca6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676da9b-5df7-4891-a26a-d5717bc1ca6f">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EE58B4-C2D2-4E5E-8579-DCAEA20DF0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76da9b-5df7-4891-a26a-d5717bc1ca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2676da9b-5df7-4891-a26a-d5717bc1ca6f"/>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Decoded 2015 - PowerPoint Template v03</Template>
  <TotalTime>6462</TotalTime>
  <Words>1190</Words>
  <Application>Microsoft Office PowerPoint</Application>
  <PresentationFormat>Custom</PresentationFormat>
  <Paragraphs>292</Paragraphs>
  <Slides>53</Slides>
  <Notes>4</Notes>
  <HiddenSlides>0</HiddenSlides>
  <MMClips>1</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53</vt:i4>
      </vt:variant>
    </vt:vector>
  </HeadingPairs>
  <TitlesOfParts>
    <vt:vector size="73" baseType="lpstr">
      <vt:lpstr>ＭＳ Ｐゴシック</vt:lpstr>
      <vt:lpstr>Arial</vt:lpstr>
      <vt:lpstr>Calibri</vt:lpstr>
      <vt:lpstr>Candara</vt:lpstr>
      <vt:lpstr>Consolas</vt:lpstr>
      <vt:lpstr>Courier New</vt:lpstr>
      <vt:lpstr>Segoe Light</vt:lpstr>
      <vt:lpstr>Segoe UI</vt:lpstr>
      <vt:lpstr>Segoe UI Light</vt:lpstr>
      <vt:lpstr>Times New Roman</vt:lpstr>
      <vt:lpstr>Wingdings</vt:lpstr>
      <vt:lpstr>5-30599_GA_Summit_2015_Template</vt:lpstr>
      <vt:lpstr>FSharp-teched-europe-2010-v2</vt:lpstr>
      <vt:lpstr>1_FSharp-teched-europe-2010-v2</vt:lpstr>
      <vt:lpstr>2_FSharp-teched-europe-2010-v2</vt:lpstr>
      <vt:lpstr>3_FSharp-teched-europe-2010-v2</vt:lpstr>
      <vt:lpstr>4_FSharp-teched-europe-2010-v2</vt:lpstr>
      <vt:lpstr>4_New corp-style Presentation</vt:lpstr>
      <vt:lpstr>5_FSharp-teched-europe-2010-v2</vt:lpstr>
      <vt:lpstr>6_FSharp-teched-europe-2010-v2</vt:lpstr>
      <vt:lpstr>It’s Morning Chat Time!!!  Community to Cloud with F#</vt:lpstr>
      <vt:lpstr>The NDC/.NET/Microsoft World is Changing ….</vt:lpstr>
      <vt:lpstr>PowerPoint Presentation</vt:lpstr>
      <vt:lpstr>PowerPoint Presentation</vt:lpstr>
      <vt:lpstr>PowerPoint Presentation</vt:lpstr>
      <vt:lpstr>PowerPoint Presentation</vt:lpstr>
      <vt:lpstr>Old think…</vt:lpstr>
      <vt:lpstr>New think…</vt:lpstr>
      <vt:lpstr>What Kind of Language Design?  What Kind of Language Community?  What Kind of Language Technologies?</vt:lpstr>
      <vt:lpstr>The F# Community  …and why it is so awesome</vt:lpstr>
      <vt:lpstr>TL;DR</vt:lpstr>
      <vt:lpstr>Example #1 (power company)</vt:lpstr>
      <vt:lpstr>Example #1 (power company)</vt:lpstr>
      <vt:lpstr>Example #1 (Simon Cousins, Energy Sector)</vt:lpstr>
      <vt:lpstr>Example #1 (Simon Cousins, Energy Sector)</vt:lpstr>
      <vt:lpstr>PowerPoint Presentation</vt:lpstr>
      <vt:lpstr>PowerPoint Presentation</vt:lpstr>
      <vt:lpstr>Example #2: F# for Cloud Social Gaming </vt:lpstr>
      <vt:lpstr>In 18 months of community-friendly F#...  We’ve come a long way!  </vt:lpstr>
      <vt:lpstr>The F# Compiler – 300+ Pull Requests and rising  Where to Contribute?  See github.com/Microsoft/visualfsharp   </vt:lpstr>
      <vt:lpstr>The F# Language Design Process  fslang.uservoice.com  </vt:lpstr>
      <vt:lpstr>F# 4.0  ✔ True shift to cross-platform open engineering ✔ Long laundry list of language items ✔ Normalized core library ✔ Type providers more powerful  ✔ Better debugging, tooling, performance ✔ ~20% compiler perf improvement</vt:lpstr>
      <vt:lpstr>PowerPoint Presentation</vt:lpstr>
      <vt:lpstr>F# for Android, iOS, Linux, Mac  fsharp.org/use/android fsharp.org/use/ios  fsharp.org/use/linux fsharp.org/use/mac   </vt:lpstr>
      <vt:lpstr>2012</vt:lpstr>
      <vt:lpstr>2015, by embracing open community</vt:lpstr>
      <vt:lpstr>100% open source, community driven</vt:lpstr>
      <vt:lpstr>100% open source, community driven</vt:lpstr>
      <vt:lpstr>PowerPoint Presentation</vt:lpstr>
      <vt:lpstr>PowerPoint Presentation</vt:lpstr>
      <vt:lpstr>100% open source, community driven</vt:lpstr>
      <vt:lpstr>F# for Docker? Yes!  hub.docker.com/fsharp/fsharp  </vt:lpstr>
      <vt:lpstr>F# for CoreCLR – Yes!</vt:lpstr>
      <vt:lpstr>Fun @ Coding Game</vt:lpstr>
      <vt:lpstr>F# for Win10 UWP Apps – “Working on it”  WinDev uservoice</vt:lpstr>
      <vt:lpstr>Part 2 – Cloud Simple</vt:lpstr>
      <vt:lpstr>Cloud Language Design</vt:lpstr>
      <vt:lpstr>async { … }</vt:lpstr>
      <vt:lpstr>cloud { … }</vt:lpstr>
      <vt:lpstr>MBrace: Lean and Simple</vt:lpstr>
      <vt:lpstr>Demo – MBrace StarterKit</vt:lpstr>
      <vt:lpstr>Lean and Simple</vt:lpstr>
      <vt:lpstr>CloudFlow  =   Distributed Data Parallel F#</vt:lpstr>
      <vt:lpstr>PowerPoint Presentation</vt:lpstr>
      <vt:lpstr>PowerPoint Presentation</vt:lpstr>
      <vt:lpstr>PowerPoint Presentation</vt:lpstr>
      <vt:lpstr>PowerPoint Presentation</vt:lpstr>
      <vt:lpstr>PowerPoint Presentation</vt:lpstr>
      <vt:lpstr>Demo – UK House Prices</vt:lpstr>
      <vt:lpstr>and from C# too!  </vt:lpstr>
      <vt:lpstr>Summary</vt:lpstr>
      <vt:lpstr>Possible Question &amp; Discussion Topics!</vt:lpstr>
      <vt:lpstr>Questions?</vt:lpstr>
    </vt:vector>
  </TitlesOfParts>
  <Manager/>
  <Company>Microsoft 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Accounts Summit 2015</dc:subject>
  <dc:creator>Don Syme</dc:creator>
  <cp:keywords>Global Accounts Summit 2015</cp:keywords>
  <dc:description>Template: Mitchell Derrey, Silver Fox Productions
Formatting: 
Audience Type: Internal</dc:description>
  <cp:lastModifiedBy>Don Syme</cp:lastModifiedBy>
  <cp:revision>75</cp:revision>
  <dcterms:created xsi:type="dcterms:W3CDTF">2015-11-02T10:33:25Z</dcterms:created>
  <dcterms:modified xsi:type="dcterms:W3CDTF">2016-01-15T11:11:38Z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0x01010077083CBFDECA7549AAB651985F021EE7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21;#The Westin Palace Madrid|1838b846-acd0-480e-bc8a-bcaaa50fe66c</vt:lpwstr>
  </property>
  <property fmtid="{D5CDD505-2E9C-101B-9397-08002B2CF9AE}" pid="7" name="Track">
    <vt:lpwstr/>
  </property>
  <property fmtid="{D5CDD505-2E9C-101B-9397-08002B2CF9AE}" pid="8" name="Event Location">
    <vt:lpwstr>20;#Madrid (city)|49ad83bb-fea6-4ad7-aa62-80c6d049bf43</vt:lpwstr>
  </property>
  <property fmtid="{D5CDD505-2E9C-101B-9397-08002B2CF9AE}" pid="9" name="Campaign">
    <vt:lpwstr/>
  </property>
  <property fmtid="{D5CDD505-2E9C-101B-9397-08002B2CF9AE}" pid="10" name="IsMyDocuments">
    <vt:bool>true</vt:bool>
  </property>
  <property fmtid="{D5CDD505-2E9C-101B-9397-08002B2CF9AE}" pid="11" name="TaxKeyword">
    <vt:lpwstr>17;#Global Accounts Summit 2015|67d383ee-0e40-4f66-94e2-138b2fb60392</vt:lpwstr>
  </property>
  <property fmtid="{D5CDD505-2E9C-101B-9397-08002B2CF9AE}" pid="12" name="Audience1">
    <vt:lpwstr/>
  </property>
  <property fmtid="{D5CDD505-2E9C-101B-9397-08002B2CF9AE}" pid="13" name="Event Name">
    <vt:lpwstr>18;#Microsoft Global Accounts Summit|66d4cdf2-b8fc-4498-8deb-d7a785477816</vt:lpwstr>
  </property>
</Properties>
</file>